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13"/>
  </p:handoutMasterIdLst>
  <p:sldIdLst>
    <p:sldId id="256" r:id="rId2"/>
    <p:sldId id="273" r:id="rId3"/>
    <p:sldId id="269" r:id="rId4"/>
    <p:sldId id="272" r:id="rId5"/>
    <p:sldId id="266" r:id="rId6"/>
    <p:sldId id="267" r:id="rId7"/>
    <p:sldId id="271" r:id="rId8"/>
    <p:sldId id="274" r:id="rId9"/>
    <p:sldId id="270" r:id="rId10"/>
    <p:sldId id="268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38" autoAdjust="0"/>
    <p:restoredTop sz="94660"/>
  </p:normalViewPr>
  <p:slideViewPr>
    <p:cSldViewPr>
      <p:cViewPr varScale="1">
        <p:scale>
          <a:sx n="69" d="100"/>
          <a:sy n="69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C69B32-CD69-4B16-AC4F-FFD1D9581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5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283BA-3AE7-4FAF-994B-03840253E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0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553C7-9248-4462-858E-01580DB5A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3A5EF79-93FC-497B-83DC-B065D7CED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1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5CA4E-C33B-4767-8C1B-5B72C5EC5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49768DE-656C-400A-96DB-BBCF22E1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F4EE9-519A-43D1-82A9-15B9BF2BF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3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91BEF-CCC4-4D37-9CA0-73C79F99F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8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9BFD-BFEA-4FF5-8E60-EEBF9769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5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2929-4AD5-4655-B4D3-F3660E14B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9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6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CD261A-41A6-4BC9-AEFE-6D5B04DA0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82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DD41-25BC-4C39-AFB3-BE0DD7F38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81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35645D-F425-44B5-A886-1ED137C28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8" r:id="rId2"/>
    <p:sldLayoutId id="2147483794" r:id="rId3"/>
    <p:sldLayoutId id="2147483789" r:id="rId4"/>
    <p:sldLayoutId id="2147483790" r:id="rId5"/>
    <p:sldLayoutId id="2147483791" r:id="rId6"/>
    <p:sldLayoutId id="2147483795" r:id="rId7"/>
    <p:sldLayoutId id="2147483796" r:id="rId8"/>
    <p:sldLayoutId id="2147483797" r:id="rId9"/>
    <p:sldLayoutId id="2147483792" r:id="rId10"/>
    <p:sldLayoutId id="21474837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B4B392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IthEM6pDq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dP7gkKXTs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n2OaIbPSI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cU60aDKNn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6553200" cy="38862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Procedures </a:t>
            </a:r>
            <a:r>
              <a:rPr lang="en-US" sz="6000" dirty="0"/>
              <a:t>&amp; Expectations for </a:t>
            </a:r>
            <a:br>
              <a:rPr lang="en-US" sz="6000" dirty="0"/>
            </a:br>
            <a:r>
              <a:rPr lang="en-US" sz="6000" dirty="0"/>
              <a:t>Ms. Torres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7239000" y="5029200"/>
            <a:ext cx="1600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>
                <a:latin typeface="High Tower Text" pitchFamily="18" charset="0"/>
              </a:rPr>
              <a:t>LIVE</a:t>
            </a:r>
          </a:p>
          <a:p>
            <a:r>
              <a:rPr lang="en-US" altLang="en-US" sz="2800">
                <a:latin typeface="High Tower Text" pitchFamily="18" charset="0"/>
              </a:rPr>
              <a:t>LOVE</a:t>
            </a:r>
            <a:br>
              <a:rPr lang="en-US" altLang="en-US" sz="2800">
                <a:latin typeface="High Tower Text" pitchFamily="18" charset="0"/>
              </a:rPr>
            </a:br>
            <a:r>
              <a:rPr lang="en-US" altLang="en-US" sz="2800">
                <a:latin typeface="High Tower Text" pitchFamily="18" charset="0"/>
              </a:rPr>
              <a:t>LEARN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2819400"/>
            <a:ext cx="169703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00B050"/>
                </a:solidFill>
              </a:rPr>
              <a:t>Turning in Work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4191000"/>
          </a:xfrm>
        </p:spPr>
        <p:txBody>
          <a:bodyPr>
            <a:normAutofit fontScale="92500" lnSpcReduction="1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work is to be turned into the wire tower </a:t>
            </a:r>
            <a:endParaRPr lang="en-US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Put </a:t>
            </a:r>
            <a:r>
              <a:rPr lang="en-US" dirty="0" smtClean="0"/>
              <a:t>your assignment in the correct block </a:t>
            </a:r>
            <a:endParaRPr lang="en-US" dirty="0"/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		OR</a:t>
            </a:r>
          </a:p>
          <a:p>
            <a:pPr marL="388620" indent="-3429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Email the </a:t>
            </a:r>
            <a:r>
              <a:rPr lang="en-US" dirty="0" smtClean="0"/>
              <a:t>work, Share </a:t>
            </a:r>
            <a:r>
              <a:rPr lang="en-US" dirty="0" smtClean="0"/>
              <a:t>work with me in google </a:t>
            </a:r>
            <a:r>
              <a:rPr lang="en-US" dirty="0" smtClean="0"/>
              <a:t>drive, google classroom </a:t>
            </a:r>
            <a:endParaRPr lang="en-US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 will be either graded during the block or by the next class meeting.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rgbClr val="00B050"/>
                </a:solidFill>
              </a:rPr>
              <a:t>Testing</a:t>
            </a:r>
            <a:endParaRPr lang="en-US" sz="3200" b="1" u="sng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3"/>
          </a:xfrm>
        </p:spPr>
        <p:txBody>
          <a:bodyPr>
            <a:normAutofit fontScale="85000" lnSpcReduction="1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Choose the test you need from the </a:t>
            </a:r>
            <a:r>
              <a:rPr lang="en-US" dirty="0" smtClean="0">
                <a:solidFill>
                  <a:schemeClr val="tx1"/>
                </a:solidFill>
              </a:rPr>
              <a:t>black bin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Bring the test to me for </a:t>
            </a:r>
            <a:r>
              <a:rPr lang="en-US" u="sng" dirty="0" smtClean="0"/>
              <a:t>my initial </a:t>
            </a:r>
            <a:r>
              <a:rPr lang="en-US" dirty="0" smtClean="0"/>
              <a:t>then begin the test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After taking the test return to me for the second initial </a:t>
            </a:r>
            <a:r>
              <a:rPr lang="en-US" b="1" u="sng" dirty="0" smtClean="0"/>
              <a:t>THEN</a:t>
            </a:r>
            <a:r>
              <a:rPr lang="en-US" dirty="0" smtClean="0"/>
              <a:t> turn in the wire tower.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the test is electronic notify me that you are ready and I will assign a seat and release you</a:t>
            </a: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build="p"/>
      <p:bldP spid="7" grpId="0" build="p"/>
      <p:bldP spid="8" grpId="0" build="p"/>
      <p:bldP spid="491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UIthEM6pDq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643857"/>
            <a:ext cx="8456788" cy="475694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_dP7gkKXTs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1686719"/>
            <a:ext cx="8761588" cy="471408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Have </a:t>
            </a:r>
            <a:r>
              <a:rPr lang="en-US" sz="2800" dirty="0"/>
              <a:t>all appropriate materials and supplies at your desk and </a:t>
            </a:r>
            <a:r>
              <a:rPr lang="en-US" sz="2800" u="sng" dirty="0"/>
              <a:t>be seated when the bell rings</a:t>
            </a:r>
            <a:r>
              <a:rPr lang="en-US" sz="2800" dirty="0"/>
              <a:t>.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Respect </a:t>
            </a:r>
            <a:r>
              <a:rPr lang="en-US" sz="2800" dirty="0"/>
              <a:t>the people, equipment, and furnishings of </a:t>
            </a:r>
            <a:r>
              <a:rPr lang="en-US" sz="2800" dirty="0" smtClean="0"/>
              <a:t>D4. </a:t>
            </a:r>
            <a:endParaRPr lang="en-US" sz="2800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Have a positive </a:t>
            </a:r>
            <a:r>
              <a:rPr lang="en-US" sz="2800" dirty="0" smtClean="0"/>
              <a:t>attitude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Do the required work so that you can learn.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Lying and stealing are never acceptable </a:t>
            </a:r>
            <a:endParaRPr lang="en-US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Expectations!!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An2OaIbPSI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1255" y="1676400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1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rgbClr val="00B050"/>
                </a:solidFill>
              </a:rPr>
              <a:t>Entering the Room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38400"/>
            <a:ext cx="4040188" cy="3687763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Come </a:t>
            </a:r>
            <a:r>
              <a:rPr lang="en-US" dirty="0"/>
              <a:t>into the room quietly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/>
              <a:t>Use this time to sharpen your pencil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/>
              <a:t>Go immediately to your seat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/>
              <a:t>Take out your materials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/>
              <a:t>Turn in work  and/or begin the warm-up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00B050"/>
                </a:solidFill>
              </a:rPr>
              <a:t>Getting your </a:t>
            </a:r>
            <a:r>
              <a:rPr lang="en-US" sz="2800" b="1" u="sng" dirty="0" smtClean="0">
                <a:solidFill>
                  <a:srgbClr val="00B050"/>
                </a:solidFill>
              </a:rPr>
              <a:t>Attention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3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In order to get your attention I will usually count down from 5 to 1 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sz="2400" dirty="0"/>
              <a:t>By the time I get to one everyone should be quiet and ready to listen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Procedures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7107" grpId="0" build="p"/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00B050"/>
                </a:solidFill>
              </a:rPr>
              <a:t>Materials</a:t>
            </a:r>
            <a:endParaRPr lang="en-US" sz="3600" b="1" u="sng" dirty="0">
              <a:solidFill>
                <a:srgbClr val="00B05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38400"/>
            <a:ext cx="4040188" cy="4384675"/>
          </a:xfrm>
        </p:spPr>
        <p:txBody>
          <a:bodyPr/>
          <a:lstStyle/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600" dirty="0"/>
              <a:t>Treat everything in this room with respect</a:t>
            </a:r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600" dirty="0" smtClean="0"/>
              <a:t>Scissors, glue, hole punch and pencil sharpener are in the back of the </a:t>
            </a:r>
            <a:r>
              <a:rPr lang="en-US" sz="2600" dirty="0" smtClean="0"/>
              <a:t>classroom. </a:t>
            </a:r>
            <a:endParaRPr lang="en-US" sz="2600" dirty="0" smtClean="0"/>
          </a:p>
          <a:p>
            <a:pPr marL="548640" lvl="1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You can get up at any time to grab something if you  need it for your assignment. </a:t>
            </a:r>
            <a:endParaRPr lang="en-US" sz="2200" dirty="0"/>
          </a:p>
          <a:p>
            <a:pPr marL="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solidFill>
                  <a:srgbClr val="00B050"/>
                </a:solidFill>
              </a:rPr>
              <a:t>Bathroom</a:t>
            </a:r>
            <a:endParaRPr lang="en-US" sz="3600" b="1" u="sng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4114800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/>
              <a:t>No ONE is allowed to go to the bathroom for the first 30 minutes of class and the last 15 minutes of </a:t>
            </a:r>
            <a:r>
              <a:rPr lang="en-US" dirty="0" smtClean="0"/>
              <a:t>class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Only 4 people per class period are allowed to use the restroom</a:t>
            </a:r>
            <a:endParaRPr lang="en-US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Procedures 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8131" grpId="0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85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>
                <a:solidFill>
                  <a:srgbClr val="3A7937"/>
                </a:solidFill>
              </a:rPr>
              <a:t>Consequences </a:t>
            </a:r>
            <a:r>
              <a:rPr lang="en-US" dirty="0">
                <a:solidFill>
                  <a:srgbClr val="3A7937"/>
                </a:solidFill>
              </a:rPr>
              <a:t>(if you </a:t>
            </a:r>
            <a:r>
              <a:rPr lang="en-US" b="1" dirty="0">
                <a:solidFill>
                  <a:srgbClr val="3A7937"/>
                </a:solidFill>
              </a:rPr>
              <a:t>choose </a:t>
            </a:r>
            <a:r>
              <a:rPr lang="en-US" dirty="0">
                <a:solidFill>
                  <a:srgbClr val="3A7937"/>
                </a:solidFill>
              </a:rPr>
              <a:t>to NOT follow the rules)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877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Verbal Warning</a:t>
            </a:r>
          </a:p>
          <a:p>
            <a:pPr>
              <a:defRPr/>
            </a:pPr>
            <a:r>
              <a:rPr lang="en-US" dirty="0"/>
              <a:t>Seat Change</a:t>
            </a:r>
          </a:p>
          <a:p>
            <a:pPr>
              <a:defRPr/>
            </a:pPr>
            <a:r>
              <a:rPr lang="en-US" dirty="0"/>
              <a:t>Time Owed After Class, Break, or After School</a:t>
            </a:r>
          </a:p>
          <a:p>
            <a:pPr>
              <a:defRPr/>
            </a:pPr>
            <a:r>
              <a:rPr lang="en-US" dirty="0"/>
              <a:t>Detentions with Learning Facilitator</a:t>
            </a:r>
          </a:p>
          <a:p>
            <a:pPr>
              <a:defRPr/>
            </a:pPr>
            <a:r>
              <a:rPr lang="en-US" dirty="0"/>
              <a:t>In-school</a:t>
            </a:r>
          </a:p>
          <a:p>
            <a:pPr>
              <a:defRPr/>
            </a:pPr>
            <a:r>
              <a:rPr lang="en-US" dirty="0"/>
              <a:t>Contact with Parent/Guardian</a:t>
            </a:r>
          </a:p>
          <a:p>
            <a:pPr>
              <a:defRPr/>
            </a:pPr>
            <a:r>
              <a:rPr lang="en-US" dirty="0" smtClean="0"/>
              <a:t>Behavior Contract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7159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solidFill>
                  <a:srgbClr val="3A7937"/>
                </a:solidFill>
              </a:rPr>
              <a:t>Rewards </a:t>
            </a:r>
            <a:r>
              <a:rPr lang="en-US" dirty="0">
                <a:solidFill>
                  <a:srgbClr val="3A7937"/>
                </a:solidFill>
              </a:rPr>
              <a:t>(if you </a:t>
            </a:r>
            <a:r>
              <a:rPr lang="en-US" b="1" dirty="0">
                <a:solidFill>
                  <a:srgbClr val="3A7937"/>
                </a:solidFill>
              </a:rPr>
              <a:t>choose</a:t>
            </a:r>
            <a:r>
              <a:rPr lang="en-US" dirty="0">
                <a:solidFill>
                  <a:srgbClr val="3A7937"/>
                </a:solidFill>
              </a:rPr>
              <a:t> to follow expectations)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3"/>
          </a:xfrm>
        </p:spPr>
        <p:txBody>
          <a:bodyPr/>
          <a:lstStyle/>
          <a:p>
            <a:pPr>
              <a:defRPr/>
            </a:pPr>
            <a:r>
              <a:rPr lang="en-US" dirty="0"/>
              <a:t>Verbal Praise</a:t>
            </a:r>
          </a:p>
          <a:p>
            <a:pPr>
              <a:defRPr/>
            </a:pPr>
            <a:r>
              <a:rPr lang="en-US" dirty="0"/>
              <a:t>Tasty Treats</a:t>
            </a:r>
          </a:p>
          <a:p>
            <a:pPr>
              <a:defRPr/>
            </a:pPr>
            <a:r>
              <a:rPr lang="en-US" dirty="0"/>
              <a:t>Structured Free-Time</a:t>
            </a:r>
          </a:p>
          <a:p>
            <a:pPr>
              <a:defRPr/>
            </a:pPr>
            <a:r>
              <a:rPr lang="en-US" dirty="0"/>
              <a:t>Prize </a:t>
            </a:r>
            <a:r>
              <a:rPr lang="en-US" dirty="0" smtClean="0"/>
              <a:t>Box</a:t>
            </a:r>
          </a:p>
          <a:p>
            <a:pPr>
              <a:defRPr/>
            </a:pPr>
            <a:r>
              <a:rPr lang="en-US" dirty="0" smtClean="0"/>
              <a:t>Cardinal Cards</a:t>
            </a:r>
            <a:endParaRPr lang="en-US" dirty="0"/>
          </a:p>
          <a:p>
            <a:pPr>
              <a:defRPr/>
            </a:pPr>
            <a:r>
              <a:rPr lang="en-US" dirty="0"/>
              <a:t>KNOWLEDGE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Shared Vision</a:t>
            </a:r>
            <a:br>
              <a:rPr lang="en-US" dirty="0" smtClean="0"/>
            </a:br>
            <a:r>
              <a:rPr lang="en-US" i="1" spc="600" dirty="0" smtClean="0">
                <a:solidFill>
                  <a:srgbClr val="3A79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Live, Love, Learn</a:t>
            </a:r>
            <a:endParaRPr lang="en-US" spc="600" dirty="0">
              <a:solidFill>
                <a:srgbClr val="3A79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cU60aDKNn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1676400"/>
            <a:ext cx="8534399" cy="48006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A7937"/>
                </a:solidFill>
              </a:rPr>
              <a:t>Usage</a:t>
            </a:r>
            <a:endParaRPr lang="en-US" b="1" dirty="0">
              <a:solidFill>
                <a:srgbClr val="3A79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429000" cy="2743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Take notes</a:t>
            </a:r>
          </a:p>
          <a:p>
            <a:pPr>
              <a:defRPr/>
            </a:pPr>
            <a:r>
              <a:rPr lang="en-US" dirty="0" smtClean="0"/>
              <a:t>Take pictures of notes or power points</a:t>
            </a:r>
          </a:p>
          <a:p>
            <a:pPr>
              <a:defRPr/>
            </a:pPr>
            <a:r>
              <a:rPr lang="en-US" dirty="0" smtClean="0"/>
              <a:t>Research information</a:t>
            </a:r>
          </a:p>
          <a:p>
            <a:pPr>
              <a:defRPr/>
            </a:pPr>
            <a:r>
              <a:rPr lang="en-US" dirty="0" smtClean="0"/>
              <a:t>Email </a:t>
            </a:r>
          </a:p>
          <a:p>
            <a:pPr>
              <a:defRPr/>
            </a:pPr>
            <a:r>
              <a:rPr lang="en-US" dirty="0" smtClean="0"/>
              <a:t>Any other teacher approved reason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3A7937"/>
                </a:solidFill>
              </a:rPr>
              <a:t>Consequences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warning</a:t>
            </a:r>
          </a:p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confiscate for remainder of period</a:t>
            </a:r>
          </a:p>
          <a:p>
            <a:pPr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confiscate for day</a:t>
            </a:r>
          </a:p>
          <a:p>
            <a:pPr>
              <a:defRPr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turn into office and parent has to come get it</a:t>
            </a:r>
          </a:p>
          <a:p>
            <a:pPr>
              <a:defRPr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electronic is banned from use in classroom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Electronics: It is 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privilege</a:t>
            </a:r>
            <a:r>
              <a:rPr lang="en-US" dirty="0" smtClean="0"/>
              <a:t> not a </a:t>
            </a:r>
            <a:r>
              <a:rPr lang="en-US" dirty="0" smtClean="0">
                <a:solidFill>
                  <a:srgbClr val="92D050"/>
                </a:solidFill>
              </a:rPr>
              <a:t>right</a:t>
            </a:r>
            <a:r>
              <a:rPr lang="en-US" dirty="0" smtClean="0"/>
              <a:t> to use in my class</a:t>
            </a:r>
            <a:endParaRPr lang="en-US" dirty="0"/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457200" y="5410200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Headphones are only to be used during independent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00B05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00B05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10390</TotalTime>
  <Words>413</Words>
  <Application>Microsoft Office PowerPoint</Application>
  <PresentationFormat>On-screen Show (4:3)</PresentationFormat>
  <Paragraphs>70</Paragraphs>
  <Slides>11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Comic Sans MS</vt:lpstr>
      <vt:lpstr>Arial</vt:lpstr>
      <vt:lpstr>Franklin Gothic Medium</vt:lpstr>
      <vt:lpstr>Wingdings 2</vt:lpstr>
      <vt:lpstr>Wingdings</vt:lpstr>
      <vt:lpstr>Calibri</vt:lpstr>
      <vt:lpstr>High Tower Text</vt:lpstr>
      <vt:lpstr>Grid</vt:lpstr>
      <vt:lpstr>Procedures &amp; Expectations for  Ms. Torres</vt:lpstr>
      <vt:lpstr>PowerPoint Presentation</vt:lpstr>
      <vt:lpstr>Expectations!!</vt:lpstr>
      <vt:lpstr>PowerPoint Presentation</vt:lpstr>
      <vt:lpstr>Procedures </vt:lpstr>
      <vt:lpstr>Procedures  </vt:lpstr>
      <vt:lpstr>Shared Vision Live, Love, Learn</vt:lpstr>
      <vt:lpstr>PowerPoint Presentation</vt:lpstr>
      <vt:lpstr>Electronics: It is a privilege not a right to use in my class</vt:lpstr>
      <vt:lpstr>Assignments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Future</dc:title>
  <dc:creator>christina torres.</dc:creator>
  <cp:lastModifiedBy>Christina Torres</cp:lastModifiedBy>
  <cp:revision>40</cp:revision>
  <dcterms:created xsi:type="dcterms:W3CDTF">2006-04-03T04:52:08Z</dcterms:created>
  <dcterms:modified xsi:type="dcterms:W3CDTF">2015-08-14T23:12:11Z</dcterms:modified>
</cp:coreProperties>
</file>