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1" r:id="rId3"/>
    <p:sldId id="260" r:id="rId4"/>
    <p:sldId id="262" r:id="rId5"/>
    <p:sldId id="257" r:id="rId6"/>
    <p:sldId id="258" r:id="rId7"/>
    <p:sldId id="267" r:id="rId8"/>
    <p:sldId id="263" r:id="rId9"/>
    <p:sldId id="264" r:id="rId10"/>
    <p:sldId id="268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CE02"/>
    <a:srgbClr val="EE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4" autoAdjust="0"/>
  </p:normalViewPr>
  <p:slideViewPr>
    <p:cSldViewPr>
      <p:cViewPr>
        <p:scale>
          <a:sx n="60" d="100"/>
          <a:sy n="60" d="100"/>
        </p:scale>
        <p:origin x="-165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545C0-7B0B-452C-89AB-883E9743DE08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6279E-AB42-4ECF-A02A-E0BEE6250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LF- Notes</a:t>
            </a:r>
            <a:r>
              <a:rPr lang="en-US" baseline="0" dirty="0" smtClean="0"/>
              <a:t> for videos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 notes: Have the learners discuss which rights</a:t>
            </a:r>
            <a:r>
              <a:rPr lang="en-US" baseline="0" dirty="0" smtClean="0"/>
              <a:t> from the Magana Carta, English bill of rights, natural rights were violated and have them highlight </a:t>
            </a:r>
            <a:r>
              <a:rPr lang="en-US" baseline="0" smtClean="0"/>
              <a:t>those violations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http://www.history.com/news/9-things-you-may-not-know-about-the-declaration-of-independence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3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several reason why ____________. One reason that _______ was________. Another reason for _________ was _________.  Another (idea/action) that influenced/motivated/inspired the ___________ to __________ was____________.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LF- Have the learners identify where each highlighted/colored text originated</a:t>
            </a:r>
            <a:r>
              <a:rPr lang="en-US" baseline="0" dirty="0" smtClean="0"/>
              <a:t> from. Ex. All men are created equal –John Locke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https://www.youtube.com/watch?v=Nnqk-yGzYYg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 learners are to complete the second part (results) of</a:t>
            </a:r>
            <a:r>
              <a:rPr lang="en-US" baseline="0" dirty="0" smtClean="0"/>
              <a:t> the thinking map and add to their summary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0A863F-EA88-4E6F-A852-5AB14293EE43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revolution/declaration-of-independence/videos/declaration-of-independenc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339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u="sng" dirty="0" smtClean="0">
                <a:effectLst/>
                <a:latin typeface="Cambria"/>
                <a:ea typeface="Times New Roman"/>
                <a:cs typeface="Cambria"/>
              </a:rPr>
              <a:t>Measurement Topic 1</a:t>
            </a:r>
            <a:r>
              <a:rPr lang="en-US" sz="3600" b="1" dirty="0" smtClean="0">
                <a:effectLst/>
                <a:latin typeface="Cambria"/>
                <a:ea typeface="Times New Roman"/>
                <a:cs typeface="Cambria"/>
              </a:rPr>
              <a:t>: 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r>
              <a:rPr lang="en-US" sz="3600" b="1" dirty="0" smtClean="0">
                <a:effectLst/>
                <a:latin typeface="Times New Roman"/>
                <a:ea typeface="Times New Roman"/>
              </a:rPr>
              <a:t>The Development of Modern Political Thought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1628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Times New Roman"/>
                <a:cs typeface="Calibri"/>
              </a:rPr>
              <a:t> </a:t>
            </a:r>
            <a:r>
              <a:rPr lang="en-US" sz="2400" cap="none" dirty="0" smtClean="0">
                <a:solidFill>
                  <a:schemeClr val="tx1"/>
                </a:solidFill>
                <a:ea typeface="Times New Roman"/>
                <a:cs typeface="Calibri"/>
              </a:rPr>
              <a:t>LT1/2</a:t>
            </a:r>
            <a:r>
              <a:rPr lang="en-US" sz="2400" b="1" cap="none" dirty="0" smtClean="0">
                <a:solidFill>
                  <a:schemeClr val="tx1"/>
                </a:solidFill>
                <a:ea typeface="Times New Roman"/>
                <a:cs typeface="Calibri"/>
              </a:rPr>
              <a:t>: </a:t>
            </a:r>
            <a:r>
              <a:rPr lang="en-US" sz="2400" b="1" u="sng" cap="none" dirty="0" smtClean="0">
                <a:solidFill>
                  <a:schemeClr val="tx1"/>
                </a:solidFill>
                <a:ea typeface="Times New Roman"/>
                <a:cs typeface="Calibri"/>
              </a:rPr>
              <a:t>Explain The Connection </a:t>
            </a:r>
            <a:r>
              <a:rPr lang="en-US" sz="2400" cap="none" dirty="0" smtClean="0">
                <a:solidFill>
                  <a:schemeClr val="tx1"/>
                </a:solidFill>
                <a:ea typeface="Times New Roman"/>
                <a:cs typeface="Calibri"/>
              </a:rPr>
              <a:t>Between The </a:t>
            </a:r>
            <a:r>
              <a:rPr lang="en-US" sz="2400" cap="none" dirty="0" smtClean="0">
                <a:solidFill>
                  <a:schemeClr val="tx1"/>
                </a:solidFill>
                <a:ea typeface="Times New Roman"/>
                <a:cs typeface="Calibri"/>
              </a:rPr>
              <a:t>Important </a:t>
            </a:r>
            <a:r>
              <a:rPr lang="en-US" sz="2400" b="1" cap="none" dirty="0" smtClean="0">
                <a:solidFill>
                  <a:schemeClr val="tx1"/>
                </a:solidFill>
                <a:ea typeface="Times New Roman"/>
                <a:cs typeface="Calibri"/>
              </a:rPr>
              <a:t>ideas</a:t>
            </a:r>
            <a:r>
              <a:rPr lang="en-US" sz="2400" cap="none" dirty="0" smtClean="0">
                <a:solidFill>
                  <a:schemeClr val="tx1"/>
                </a:solidFill>
                <a:ea typeface="Times New Roman"/>
                <a:cs typeface="Calibri"/>
              </a:rPr>
              <a:t> of the enlightenment philosophers To The American Revolution (war), the Declaration of Independence and the bill of rights.</a:t>
            </a:r>
            <a:endParaRPr lang="en-US" sz="2400" cap="none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ctorres\AppData\Local\Microsoft\Windows\Temporary Internet Files\Content.IE5\JA7X7JZ5\connection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1936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Bill of rights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r="9279"/>
          <a:stretch/>
        </p:blipFill>
        <p:spPr bwMode="auto">
          <a:xfrm>
            <a:off x="381000" y="1558426"/>
            <a:ext cx="4267200" cy="53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What document(s) influenced the rights you have today found in the US bill of rights?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study.com/academy/lesson/the-declaration-of-independence-text-signers-and-legacy.html</a:t>
            </a:r>
          </a:p>
          <a:p>
            <a:endParaRPr lang="en-US" sz="1800" dirty="0">
              <a:hlinkClick r:id="rId2"/>
            </a:endParaRPr>
          </a:p>
          <a:p>
            <a:endParaRPr lang="en-US" sz="1800" dirty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www.history.com/topics/american-revolution/declaration-of-independence/videos/declaration-of-independence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26128" y="1719071"/>
            <a:ext cx="3231472" cy="4224529"/>
          </a:xfrm>
        </p:spPr>
        <p:txBody>
          <a:bodyPr>
            <a:normAutofit/>
          </a:bodyPr>
          <a:lstStyle/>
          <a:p>
            <a:r>
              <a:rPr lang="en-US" dirty="0" smtClean="0"/>
              <a:t>Go back and highlight your notes for things you think are important</a:t>
            </a:r>
          </a:p>
          <a:p>
            <a:r>
              <a:rPr lang="en-US" dirty="0" smtClean="0"/>
              <a:t>Create the flow map</a:t>
            </a:r>
          </a:p>
          <a:p>
            <a:r>
              <a:rPr lang="en-US" dirty="0" smtClean="0"/>
              <a:t>Add your summary explaining how the documents and ideas </a:t>
            </a:r>
            <a:r>
              <a:rPr lang="en-US" b="1" dirty="0" smtClean="0"/>
              <a:t>effected the USA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810000" y="1719071"/>
            <a:ext cx="48768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/>
              <a:t>Actions/Ideas                            Results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024745" y="22479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24745" y="30168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24745" y="38100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03963" y="4589318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4745" y="54102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37026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3810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Revolution 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543800" y="22479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3800" y="30861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43800" y="3903518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43800" y="47244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2514600"/>
            <a:ext cx="5334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29400" y="2628900"/>
            <a:ext cx="762000" cy="952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58000" y="4589318"/>
            <a:ext cx="533400" cy="4779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72300" y="4045527"/>
            <a:ext cx="533400" cy="1073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961909" y="3377045"/>
            <a:ext cx="533400" cy="4745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334000" y="4495800"/>
            <a:ext cx="838200" cy="1257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295900" y="4495800"/>
            <a:ext cx="571500" cy="400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14950" y="3273136"/>
            <a:ext cx="285750" cy="308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3"/>
          </p:cNvCxnSpPr>
          <p:nvPr/>
        </p:nvCxnSpPr>
        <p:spPr>
          <a:xfrm>
            <a:off x="5243945" y="4152900"/>
            <a:ext cx="304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" y="604513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the following language:  </a:t>
            </a:r>
            <a:r>
              <a:rPr lang="en-US" dirty="0" smtClean="0"/>
              <a:t>resulted in, caused, created, made, lead to, produced, shaped, and 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ideas from important documents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Magna Carta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114800" cy="3124199"/>
          </a:xfrm>
        </p:spPr>
        <p:txBody>
          <a:bodyPr>
            <a:normAutofit/>
          </a:bodyPr>
          <a:lstStyle/>
          <a:p>
            <a:r>
              <a:rPr lang="en-US" dirty="0" smtClean="0"/>
              <a:t>Limit the power of the </a:t>
            </a:r>
            <a:r>
              <a:rPr lang="en-US" dirty="0" err="1" smtClean="0"/>
              <a:t>gov</a:t>
            </a:r>
            <a:r>
              <a:rPr lang="en-US" dirty="0" smtClean="0"/>
              <a:t> (KING)</a:t>
            </a:r>
          </a:p>
          <a:p>
            <a:r>
              <a:rPr lang="en-US" dirty="0" smtClean="0"/>
              <a:t>Created 25 guys to watch king (Parliament) </a:t>
            </a:r>
          </a:p>
          <a:p>
            <a:r>
              <a:rPr lang="en-US" dirty="0" smtClean="0"/>
              <a:t>Peoples property is protected from being taken over</a:t>
            </a:r>
          </a:p>
          <a:p>
            <a:r>
              <a:rPr lang="en-US" dirty="0" smtClean="0"/>
              <a:t>People can not go to jail without being charged with a crime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English Bill of rights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Took almost all the King’s power away</a:t>
            </a:r>
          </a:p>
          <a:p>
            <a:r>
              <a:rPr lang="en-US" dirty="0" smtClean="0"/>
              <a:t>More rights protected  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No army in peace time</a:t>
            </a:r>
          </a:p>
          <a:p>
            <a:pPr lvl="1"/>
            <a:r>
              <a:rPr lang="en-US" dirty="0" smtClean="0"/>
              <a:t>Right to free </a:t>
            </a:r>
            <a:r>
              <a:rPr lang="en-US" dirty="0"/>
              <a:t>e</a:t>
            </a:r>
            <a:r>
              <a:rPr lang="en-US" dirty="0" smtClean="0"/>
              <a:t>lections</a:t>
            </a:r>
          </a:p>
          <a:p>
            <a:pPr lvl="1"/>
            <a:r>
              <a:rPr lang="en-US" dirty="0" smtClean="0"/>
              <a:t>No excessive fines</a:t>
            </a:r>
          </a:p>
          <a:p>
            <a:pPr lvl="1"/>
            <a:r>
              <a:rPr lang="en-US" dirty="0" smtClean="0"/>
              <a:t>No cruel and unusual punishment</a:t>
            </a:r>
          </a:p>
          <a:p>
            <a:pPr lvl="1"/>
            <a:r>
              <a:rPr lang="en-US" dirty="0"/>
              <a:t>Permission needed to raise </a:t>
            </a:r>
            <a:r>
              <a:rPr lang="en-US" dirty="0" smtClean="0"/>
              <a:t>taxes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9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572000"/>
          </a:xfrm>
        </p:spPr>
        <p:txBody>
          <a:bodyPr>
            <a:normAutofit lnSpcReduction="10000"/>
          </a:bodyPr>
          <a:lstStyle/>
          <a:p>
            <a:r>
              <a:rPr lang="en-US" b="1" smtClean="0"/>
              <a:t>Locke</a:t>
            </a:r>
          </a:p>
          <a:p>
            <a:pPr lvl="1"/>
            <a:r>
              <a:rPr lang="en-US" smtClean="0"/>
              <a:t>Everyone </a:t>
            </a:r>
            <a:r>
              <a:rPr lang="en-US" dirty="0" smtClean="0"/>
              <a:t>has rights</a:t>
            </a:r>
          </a:p>
          <a:p>
            <a:pPr lvl="2"/>
            <a:r>
              <a:rPr lang="en-US" dirty="0" smtClean="0"/>
              <a:t>Natural Rights –Life, liberty, and own property</a:t>
            </a:r>
          </a:p>
          <a:p>
            <a:pPr lvl="1"/>
            <a:r>
              <a:rPr lang="en-US" dirty="0" smtClean="0"/>
              <a:t>Government gets its power from the people</a:t>
            </a:r>
          </a:p>
          <a:p>
            <a:pPr lvl="1"/>
            <a:r>
              <a:rPr lang="en-US" dirty="0" smtClean="0"/>
              <a:t>If a government doesn’t protect the peoples rights it </a:t>
            </a:r>
            <a:r>
              <a:rPr lang="en-US" b="1" dirty="0" smtClean="0"/>
              <a:t>can be overthrown</a:t>
            </a:r>
          </a:p>
          <a:p>
            <a:r>
              <a:rPr lang="en-US" b="1" dirty="0" smtClean="0"/>
              <a:t>Rousseau</a:t>
            </a:r>
          </a:p>
          <a:p>
            <a:pPr lvl="1"/>
            <a:r>
              <a:rPr lang="en-US" dirty="0" smtClean="0"/>
              <a:t>People are good, so they should create their own laws</a:t>
            </a:r>
          </a:p>
          <a:p>
            <a:pPr lvl="1"/>
            <a:r>
              <a:rPr lang="en-US" dirty="0" smtClean="0"/>
              <a:t>People should elect representatives to run the </a:t>
            </a:r>
            <a:r>
              <a:rPr lang="en-US" dirty="0" err="1" smtClean="0"/>
              <a:t>gov.</a:t>
            </a:r>
            <a:r>
              <a:rPr lang="en-US" dirty="0" smtClean="0"/>
              <a:t> for them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Montesquieu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86000"/>
            <a:ext cx="3822192" cy="2697163"/>
          </a:xfrm>
        </p:spPr>
        <p:txBody>
          <a:bodyPr/>
          <a:lstStyle/>
          <a:p>
            <a:r>
              <a:rPr lang="en-US" dirty="0" smtClean="0"/>
              <a:t>Separation of power</a:t>
            </a:r>
          </a:p>
          <a:p>
            <a:pPr lvl="1"/>
            <a:r>
              <a:rPr lang="en-US" dirty="0" smtClean="0"/>
              <a:t>When one person or group has all the power, then it becomes corrupt = violates people’s rights </a:t>
            </a:r>
          </a:p>
          <a:p>
            <a:pPr lvl="1"/>
            <a:r>
              <a:rPr lang="en-US" dirty="0" smtClean="0"/>
              <a:t>Separate a governments power up to keep it from being corrupt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</a:p>
          <a:p>
            <a:r>
              <a:rPr lang="en-US" dirty="0" smtClean="0"/>
              <a:t>13 colonies (brain pop)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After next slide American revolutionary war causes (brain pop)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30480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Ideas Spread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2971800" cy="4373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Enlightenment ideas spread all over the world!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new ideas make it to the 13 colonies (America)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2025" y="1219200"/>
            <a:ext cx="5641975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Background on 13 colonies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9001" y="2362200"/>
            <a:ext cx="52578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13 colonies (America) were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ontrolled/run/governed by England (1600-1770s)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 colonies were not happy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Complaints 13 colonies had against England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Taxes too high and too many </a:t>
            </a:r>
            <a:r>
              <a:rPr lang="en-US" b="1" dirty="0" smtClean="0">
                <a:solidFill>
                  <a:schemeClr val="tx1"/>
                </a:solidFill>
              </a:rPr>
              <a:t>new taxes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Laws unfair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They have </a:t>
            </a:r>
            <a:r>
              <a:rPr lang="en-US" b="1" dirty="0" smtClean="0">
                <a:solidFill>
                  <a:schemeClr val="tx1"/>
                </a:solidFill>
              </a:rPr>
              <a:t>no say </a:t>
            </a:r>
            <a:r>
              <a:rPr lang="en-US" dirty="0" smtClean="0">
                <a:solidFill>
                  <a:schemeClr val="tx1"/>
                </a:solidFill>
              </a:rPr>
              <a:t>in the government/laws created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England will not listen to them and make changes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Soldiers lived in their homes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They didn’t have </a:t>
            </a:r>
            <a:r>
              <a:rPr lang="en-US" b="1" dirty="0" smtClean="0">
                <a:solidFill>
                  <a:schemeClr val="tx1"/>
                </a:solidFill>
              </a:rPr>
              <a:t>freedom of speech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Soldiers took their property away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People </a:t>
            </a:r>
            <a:r>
              <a:rPr lang="en-US" b="1" dirty="0" smtClean="0">
                <a:solidFill>
                  <a:schemeClr val="tx1"/>
                </a:solidFill>
              </a:rPr>
              <a:t>arrested without being charged </a:t>
            </a:r>
          </a:p>
        </p:txBody>
      </p:sp>
    </p:spTree>
    <p:extLst>
      <p:ext uri="{BB962C8B-B14F-4D97-AF65-F5344CB8AC3E}">
        <p14:creationId xmlns:p14="http://schemas.microsoft.com/office/powerpoint/2010/main" val="10626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uiExpand="1" build="p"/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</a:t>
            </a:r>
            <a:r>
              <a:rPr lang="en-US" b="1" dirty="0" smtClean="0">
                <a:solidFill>
                  <a:srgbClr val="FF0000"/>
                </a:solidFill>
              </a:rPr>
              <a:t>inspired</a:t>
            </a:r>
            <a:r>
              <a:rPr lang="en-US" dirty="0" smtClean="0"/>
              <a:t> a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3822192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13 colonies revolt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67000"/>
            <a:ext cx="4192587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The colonists (people living in the 13 colonies) took the ideas from John Locke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If a government is violating your rights then it can be overthrown</a:t>
            </a:r>
          </a:p>
          <a:p>
            <a:pPr lvl="2"/>
            <a:r>
              <a:rPr lang="en-US" dirty="0" smtClean="0"/>
              <a:t>They said the  rights found in Magna Carta and the English Bill of rights are being violated</a:t>
            </a:r>
          </a:p>
          <a:p>
            <a:pPr lvl="2"/>
            <a:r>
              <a:rPr lang="en-US" dirty="0" smtClean="0"/>
              <a:t>They said our Natural Rights to life, liberty and property are being violated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590800"/>
            <a:ext cx="4419600" cy="6397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They demand a divorce!!!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3429000"/>
            <a:ext cx="4041775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Leaders of the 13 colonies met</a:t>
            </a:r>
          </a:p>
          <a:p>
            <a:pPr lvl="1"/>
            <a:r>
              <a:rPr lang="en-US" b="1" dirty="0" smtClean="0"/>
              <a:t>Wrote the Declaration of Independence</a:t>
            </a:r>
          </a:p>
          <a:p>
            <a:pPr lvl="2"/>
            <a:r>
              <a:rPr lang="en-US" dirty="0" smtClean="0"/>
              <a:t>This documents outlined their rights</a:t>
            </a:r>
          </a:p>
          <a:p>
            <a:pPr lvl="2"/>
            <a:r>
              <a:rPr lang="en-US" dirty="0" smtClean="0"/>
              <a:t>It listed all the violations by the king of England</a:t>
            </a:r>
          </a:p>
          <a:p>
            <a:pPr lvl="2"/>
            <a:r>
              <a:rPr lang="en-US" dirty="0" smtClean="0"/>
              <a:t>At the end they declared their independence from England!!!!!!!!!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26128" y="1719071"/>
            <a:ext cx="3231472" cy="4224529"/>
          </a:xfrm>
        </p:spPr>
        <p:txBody>
          <a:bodyPr>
            <a:normAutofit/>
          </a:bodyPr>
          <a:lstStyle/>
          <a:p>
            <a:r>
              <a:rPr lang="en-US" dirty="0" smtClean="0"/>
              <a:t>Go back and highlight your notes for things you think are important</a:t>
            </a:r>
          </a:p>
          <a:p>
            <a:r>
              <a:rPr lang="en-US" dirty="0" smtClean="0"/>
              <a:t>Create the flow map</a:t>
            </a:r>
          </a:p>
          <a:p>
            <a:r>
              <a:rPr lang="en-US" dirty="0" smtClean="0"/>
              <a:t>Write a summary explaining all the actions/ideas that influenced the American revolution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810000" y="1719071"/>
            <a:ext cx="48768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/>
              <a:t>Actions/Ideas                           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024745" y="22479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24745" y="30168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24745" y="38100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03963" y="4589318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4745" y="54102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37026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3810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Revolution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2514600"/>
            <a:ext cx="5334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334000" y="4495800"/>
            <a:ext cx="838200" cy="1257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295900" y="4495800"/>
            <a:ext cx="571500" cy="400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14950" y="3273136"/>
            <a:ext cx="285750" cy="308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3"/>
          </p:cNvCxnSpPr>
          <p:nvPr/>
        </p:nvCxnSpPr>
        <p:spPr>
          <a:xfrm>
            <a:off x="5243945" y="4152900"/>
            <a:ext cx="304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" y="604513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the following language:  </a:t>
            </a:r>
            <a:r>
              <a:rPr lang="en-US" dirty="0" smtClean="0"/>
              <a:t>influenced, motivated, inspired, shaped, guided, led to, caused, resulted in, developed, changed, transformed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Declaration of Independence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350" y="2679700"/>
            <a:ext cx="3274549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962400" y="2483070"/>
            <a:ext cx="5029200" cy="4343399"/>
          </a:xfrm>
        </p:spPr>
        <p:txBody>
          <a:bodyPr>
            <a:normAutofit lnSpcReduction="10000"/>
          </a:bodyPr>
          <a:lstStyle/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>
                <a:solidFill>
                  <a:prstClr val="black"/>
                </a:solidFill>
                <a:latin typeface="Corbel"/>
              </a:rPr>
              <a:t>We hold these truths to be self-evident, that </a:t>
            </a:r>
            <a:r>
              <a:rPr lang="en-US" sz="2000" dirty="0">
                <a:solidFill>
                  <a:srgbClr val="EE7612"/>
                </a:solidFill>
                <a:latin typeface="Corbel"/>
              </a:rPr>
              <a:t>all men are created equal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that they are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/>
              </a:rPr>
              <a:t>endowed by their Creator 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with certain </a:t>
            </a:r>
            <a:r>
              <a:rPr lang="en-US" sz="2000" b="1" dirty="0">
                <a:solidFill>
                  <a:srgbClr val="FF0000"/>
                </a:solidFill>
                <a:latin typeface="Corbel"/>
              </a:rPr>
              <a:t>unalienable Rights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that among these are </a:t>
            </a:r>
            <a:r>
              <a:rPr lang="en-US" sz="2000" dirty="0">
                <a:solidFill>
                  <a:srgbClr val="FF0000"/>
                </a:solidFill>
                <a:latin typeface="Corbel"/>
              </a:rPr>
              <a:t>Life, Liberty 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and the pursuit of Happiness.--That to secure these rights, </a:t>
            </a:r>
            <a:r>
              <a:rPr lang="en-US" sz="2000" dirty="0">
                <a:solidFill>
                  <a:srgbClr val="0070C0"/>
                </a:solidFill>
                <a:latin typeface="Corbel"/>
              </a:rPr>
              <a:t>Governments are instituted among Men, deriving their just powers from the </a:t>
            </a:r>
            <a:r>
              <a:rPr lang="en-US" sz="2000" b="1" dirty="0">
                <a:solidFill>
                  <a:srgbClr val="0070C0"/>
                </a:solidFill>
                <a:latin typeface="Corbel"/>
              </a:rPr>
              <a:t>consent</a:t>
            </a:r>
            <a:r>
              <a:rPr lang="en-US" sz="2000" dirty="0">
                <a:solidFill>
                  <a:srgbClr val="0070C0"/>
                </a:solidFill>
                <a:latin typeface="Corbel"/>
              </a:rPr>
              <a:t> of the governed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--That whenever any Form of </a:t>
            </a:r>
            <a:r>
              <a:rPr lang="en-US" sz="2000" dirty="0">
                <a:solidFill>
                  <a:srgbClr val="E66C7D">
                    <a:lumMod val="50000"/>
                  </a:srgbClr>
                </a:solidFill>
                <a:latin typeface="Corbel"/>
              </a:rPr>
              <a:t>Government becomes destructive of these ends, it is the </a:t>
            </a:r>
            <a:r>
              <a:rPr lang="en-US" sz="2000" b="1" dirty="0">
                <a:solidFill>
                  <a:srgbClr val="E66C7D">
                    <a:lumMod val="50000"/>
                  </a:srgbClr>
                </a:solidFill>
                <a:latin typeface="Corbel"/>
              </a:rPr>
              <a:t>Right of the People to alter or to abolish i</a:t>
            </a:r>
            <a:r>
              <a:rPr lang="en-US" sz="2000" dirty="0">
                <a:solidFill>
                  <a:srgbClr val="E66C7D">
                    <a:lumMod val="50000"/>
                  </a:srgbClr>
                </a:solidFill>
                <a:latin typeface="Corbel"/>
              </a:rPr>
              <a:t>t, and to institute new Government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75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Written by Thomas Jefferson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Revolution (WAR)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6128" y="1719070"/>
            <a:ext cx="4038600" cy="4910329"/>
          </a:xfrm>
        </p:spPr>
        <p:txBody>
          <a:bodyPr>
            <a:normAutofit/>
          </a:bodyPr>
          <a:lstStyle/>
          <a:p>
            <a:r>
              <a:rPr lang="en-US" dirty="0" smtClean="0"/>
              <a:t>England and the USA go to war</a:t>
            </a:r>
          </a:p>
          <a:p>
            <a:pPr lvl="1"/>
            <a:r>
              <a:rPr lang="en-US" dirty="0" smtClean="0"/>
              <a:t>War lasted 8 years</a:t>
            </a:r>
          </a:p>
          <a:p>
            <a:pPr lvl="1"/>
            <a:r>
              <a:rPr lang="en-US" dirty="0" smtClean="0"/>
              <a:t>USA wins </a:t>
            </a:r>
            <a:r>
              <a:rPr lang="en-US" b="1" u="sng" dirty="0" smtClean="0"/>
              <a:t>freedom</a:t>
            </a:r>
            <a:r>
              <a:rPr lang="en-US" dirty="0" smtClean="0"/>
              <a:t>1783</a:t>
            </a:r>
          </a:p>
          <a:p>
            <a:pPr lvl="1"/>
            <a:r>
              <a:rPr lang="en-US" dirty="0" smtClean="0"/>
              <a:t>4 years later US Constitution is created</a:t>
            </a:r>
          </a:p>
          <a:p>
            <a:pPr lvl="1"/>
            <a:r>
              <a:rPr lang="en-US" dirty="0" smtClean="0"/>
              <a:t>Our current government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0" y="2209800"/>
            <a:ext cx="4038600" cy="440740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US Constitution</a:t>
            </a:r>
            <a:endParaRPr lang="en-US" u="sng" dirty="0"/>
          </a:p>
          <a:p>
            <a:r>
              <a:rPr lang="en-US" dirty="0" smtClean="0"/>
              <a:t>Created </a:t>
            </a:r>
            <a:r>
              <a:rPr lang="en-US" b="1" dirty="0" smtClean="0"/>
              <a:t>3 separate branches of </a:t>
            </a:r>
            <a:r>
              <a:rPr lang="en-US" dirty="0" smtClean="0"/>
              <a:t>government to run USA government</a:t>
            </a:r>
          </a:p>
          <a:p>
            <a:r>
              <a:rPr lang="en-US" dirty="0" smtClean="0"/>
              <a:t>US Bill of rights added to protect the rights of the people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5618"/>
            <a:ext cx="4191000" cy="185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5112</TotalTime>
  <Words>853</Words>
  <Application>Microsoft Office PowerPoint</Application>
  <PresentationFormat>On-screen Show (4:3)</PresentationFormat>
  <Paragraphs>115</Paragraphs>
  <Slides>12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Measurement Topic 1:  The Development of Modern Political Thought</vt:lpstr>
      <vt:lpstr>Key ideas from important documents</vt:lpstr>
      <vt:lpstr>Enlightenment ideas</vt:lpstr>
      <vt:lpstr>Videos</vt:lpstr>
      <vt:lpstr>PowerPoint Presentation</vt:lpstr>
      <vt:lpstr>Ideas inspired a Revolution</vt:lpstr>
      <vt:lpstr>Assignment </vt:lpstr>
      <vt:lpstr>The Declaration of Independence </vt:lpstr>
      <vt:lpstr>American Revolution (WAR) </vt:lpstr>
      <vt:lpstr>US Bill of rights </vt:lpstr>
      <vt:lpstr>Videos</vt:lpstr>
      <vt:lpstr>Assignment 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Topic 1:  The Development of Modern Political Thought</dc:title>
  <dc:creator>Christina Torres</dc:creator>
  <cp:lastModifiedBy>Christina Torres</cp:lastModifiedBy>
  <cp:revision>54</cp:revision>
  <dcterms:created xsi:type="dcterms:W3CDTF">2015-09-10T00:18:54Z</dcterms:created>
  <dcterms:modified xsi:type="dcterms:W3CDTF">2016-09-16T22:27:52Z</dcterms:modified>
</cp:coreProperties>
</file>