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58" r:id="rId5"/>
    <p:sldId id="259" r:id="rId6"/>
    <p:sldId id="266" r:id="rId7"/>
    <p:sldId id="260" r:id="rId8"/>
    <p:sldId id="268" r:id="rId9"/>
    <p:sldId id="261" r:id="rId10"/>
    <p:sldId id="265"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6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4FEDE0-0900-4895-999E-FA13BF197B6D}"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EC580CB0-C101-45B0-BDAC-C6B1D2286688}">
      <dgm:prSet phldrT="[Text]"/>
      <dgm:spPr/>
      <dgm:t>
        <a:bodyPr/>
        <a:lstStyle/>
        <a:p>
          <a:r>
            <a:rPr lang="en-US" dirty="0" smtClean="0"/>
            <a:t>John Locke</a:t>
          </a:r>
          <a:endParaRPr lang="en-US" dirty="0"/>
        </a:p>
      </dgm:t>
    </dgm:pt>
    <dgm:pt modelId="{3F7B4B6F-0275-4308-901B-AA36CC5FA719}" type="parTrans" cxnId="{7AD96F04-1E00-4163-9F48-527978D1AD24}">
      <dgm:prSet/>
      <dgm:spPr/>
      <dgm:t>
        <a:bodyPr/>
        <a:lstStyle/>
        <a:p>
          <a:endParaRPr lang="en-US"/>
        </a:p>
      </dgm:t>
    </dgm:pt>
    <dgm:pt modelId="{EA6B2319-58C0-4C84-92C1-6BFB517326DA}" type="sibTrans" cxnId="{7AD96F04-1E00-4163-9F48-527978D1AD24}">
      <dgm:prSet/>
      <dgm:spPr/>
      <dgm:t>
        <a:bodyPr/>
        <a:lstStyle/>
        <a:p>
          <a:endParaRPr lang="en-US"/>
        </a:p>
      </dgm:t>
    </dgm:pt>
    <dgm:pt modelId="{A4685078-E79F-4F2B-B2A6-A8B7F503F550}">
      <dgm:prSet phldrT="[Text]" phldr="1"/>
      <dgm:spPr/>
      <dgm:t>
        <a:bodyPr/>
        <a:lstStyle/>
        <a:p>
          <a:endParaRPr lang="en-US" dirty="0"/>
        </a:p>
      </dgm:t>
    </dgm:pt>
    <dgm:pt modelId="{473B1176-EC7C-4B4B-AB8B-A844BBC58A70}" type="parTrans" cxnId="{C6BBF7BE-5611-47DD-8DF7-EBB2C0615E77}">
      <dgm:prSet/>
      <dgm:spPr/>
      <dgm:t>
        <a:bodyPr/>
        <a:lstStyle/>
        <a:p>
          <a:endParaRPr lang="en-US"/>
        </a:p>
      </dgm:t>
    </dgm:pt>
    <dgm:pt modelId="{C28C9580-B564-4E78-94A1-DB22BF9C96E7}" type="sibTrans" cxnId="{C6BBF7BE-5611-47DD-8DF7-EBB2C0615E77}">
      <dgm:prSet/>
      <dgm:spPr/>
      <dgm:t>
        <a:bodyPr/>
        <a:lstStyle/>
        <a:p>
          <a:endParaRPr lang="en-US"/>
        </a:p>
      </dgm:t>
    </dgm:pt>
    <dgm:pt modelId="{752B8545-804D-4B7F-884F-3CC7383CDB8C}">
      <dgm:prSet phldrT="[Text]" phldr="1"/>
      <dgm:spPr/>
      <dgm:t>
        <a:bodyPr/>
        <a:lstStyle/>
        <a:p>
          <a:endParaRPr lang="en-US"/>
        </a:p>
      </dgm:t>
    </dgm:pt>
    <dgm:pt modelId="{9B80E8FB-F666-4A31-8B03-4BC7E456C8DE}" type="parTrans" cxnId="{D4317615-72F6-4633-805E-813AB941A0E5}">
      <dgm:prSet/>
      <dgm:spPr/>
      <dgm:t>
        <a:bodyPr/>
        <a:lstStyle/>
        <a:p>
          <a:endParaRPr lang="en-US"/>
        </a:p>
      </dgm:t>
    </dgm:pt>
    <dgm:pt modelId="{937B0F5B-7991-45C4-93FA-9EC2FC1559CC}" type="sibTrans" cxnId="{D4317615-72F6-4633-805E-813AB941A0E5}">
      <dgm:prSet/>
      <dgm:spPr/>
      <dgm:t>
        <a:bodyPr/>
        <a:lstStyle/>
        <a:p>
          <a:endParaRPr lang="en-US"/>
        </a:p>
      </dgm:t>
    </dgm:pt>
    <dgm:pt modelId="{DD6A75DD-EA29-430B-933E-24F502F0B399}">
      <dgm:prSet phldrT="[Text]" phldr="1"/>
      <dgm:spPr/>
      <dgm:t>
        <a:bodyPr/>
        <a:lstStyle/>
        <a:p>
          <a:endParaRPr lang="en-US"/>
        </a:p>
      </dgm:t>
    </dgm:pt>
    <dgm:pt modelId="{4F56AEAE-7878-4881-8155-CAADC63A27EA}" type="parTrans" cxnId="{2F768541-0EE9-47CE-BB1A-4137014F0E3A}">
      <dgm:prSet/>
      <dgm:spPr/>
      <dgm:t>
        <a:bodyPr/>
        <a:lstStyle/>
        <a:p>
          <a:endParaRPr lang="en-US"/>
        </a:p>
      </dgm:t>
    </dgm:pt>
    <dgm:pt modelId="{4D9DBCA2-80C6-4FE6-BED1-86F34A14D8A6}" type="sibTrans" cxnId="{2F768541-0EE9-47CE-BB1A-4137014F0E3A}">
      <dgm:prSet/>
      <dgm:spPr/>
      <dgm:t>
        <a:bodyPr/>
        <a:lstStyle/>
        <a:p>
          <a:endParaRPr lang="en-US"/>
        </a:p>
      </dgm:t>
    </dgm:pt>
    <dgm:pt modelId="{6161F807-41DE-45A7-84D6-27473171CC6A}">
      <dgm:prSet phldrT="[Text]" phldr="1"/>
      <dgm:spPr/>
      <dgm:t>
        <a:bodyPr/>
        <a:lstStyle/>
        <a:p>
          <a:endParaRPr lang="en-US" dirty="0"/>
        </a:p>
      </dgm:t>
    </dgm:pt>
    <dgm:pt modelId="{2D0BD38D-B8A2-4D80-A45E-055FFA2DAFC2}" type="parTrans" cxnId="{6A33F6AB-4B6C-48C4-A793-36B80DB2AB13}">
      <dgm:prSet/>
      <dgm:spPr/>
      <dgm:t>
        <a:bodyPr/>
        <a:lstStyle/>
        <a:p>
          <a:endParaRPr lang="en-US"/>
        </a:p>
      </dgm:t>
    </dgm:pt>
    <dgm:pt modelId="{D6DCBB31-7524-4CF4-AFD7-622BDAB61DF0}" type="sibTrans" cxnId="{6A33F6AB-4B6C-48C4-A793-36B80DB2AB13}">
      <dgm:prSet/>
      <dgm:spPr/>
      <dgm:t>
        <a:bodyPr/>
        <a:lstStyle/>
        <a:p>
          <a:endParaRPr lang="en-US"/>
        </a:p>
      </dgm:t>
    </dgm:pt>
    <dgm:pt modelId="{8D93851E-6E9D-4291-BD86-1AC0B77228F2}" type="pres">
      <dgm:prSet presAssocID="{064FEDE0-0900-4895-999E-FA13BF197B6D}" presName="Name0" presStyleCnt="0">
        <dgm:presLayoutVars>
          <dgm:chMax val="1"/>
          <dgm:dir/>
          <dgm:animLvl val="ctr"/>
          <dgm:resizeHandles val="exact"/>
        </dgm:presLayoutVars>
      </dgm:prSet>
      <dgm:spPr/>
      <dgm:t>
        <a:bodyPr/>
        <a:lstStyle/>
        <a:p>
          <a:endParaRPr lang="en-US"/>
        </a:p>
      </dgm:t>
    </dgm:pt>
    <dgm:pt modelId="{B0ABEA3B-EA8B-4B8A-8479-2BD1A5566394}" type="pres">
      <dgm:prSet presAssocID="{EC580CB0-C101-45B0-BDAC-C6B1D2286688}" presName="centerShape" presStyleLbl="node0" presStyleIdx="0" presStyleCnt="1"/>
      <dgm:spPr/>
      <dgm:t>
        <a:bodyPr/>
        <a:lstStyle/>
        <a:p>
          <a:endParaRPr lang="en-US"/>
        </a:p>
      </dgm:t>
    </dgm:pt>
    <dgm:pt modelId="{015B738C-A92E-4C1D-84FA-DC412434C8D6}" type="pres">
      <dgm:prSet presAssocID="{473B1176-EC7C-4B4B-AB8B-A844BBC58A70}" presName="parTrans" presStyleLbl="sibTrans2D1" presStyleIdx="0" presStyleCnt="4"/>
      <dgm:spPr/>
      <dgm:t>
        <a:bodyPr/>
        <a:lstStyle/>
        <a:p>
          <a:endParaRPr lang="en-US"/>
        </a:p>
      </dgm:t>
    </dgm:pt>
    <dgm:pt modelId="{6C457A1E-5481-45E9-A541-D99FF213001B}" type="pres">
      <dgm:prSet presAssocID="{473B1176-EC7C-4B4B-AB8B-A844BBC58A70}" presName="connectorText" presStyleLbl="sibTrans2D1" presStyleIdx="0" presStyleCnt="4"/>
      <dgm:spPr/>
      <dgm:t>
        <a:bodyPr/>
        <a:lstStyle/>
        <a:p>
          <a:endParaRPr lang="en-US"/>
        </a:p>
      </dgm:t>
    </dgm:pt>
    <dgm:pt modelId="{B5A27F04-1A65-4FE2-AB68-7EC4D7892F63}" type="pres">
      <dgm:prSet presAssocID="{A4685078-E79F-4F2B-B2A6-A8B7F503F550}" presName="node" presStyleLbl="node1" presStyleIdx="0" presStyleCnt="4">
        <dgm:presLayoutVars>
          <dgm:bulletEnabled val="1"/>
        </dgm:presLayoutVars>
      </dgm:prSet>
      <dgm:spPr/>
      <dgm:t>
        <a:bodyPr/>
        <a:lstStyle/>
        <a:p>
          <a:endParaRPr lang="en-US"/>
        </a:p>
      </dgm:t>
    </dgm:pt>
    <dgm:pt modelId="{358A9012-00FF-49ED-BA24-AE39EA5546E9}" type="pres">
      <dgm:prSet presAssocID="{9B80E8FB-F666-4A31-8B03-4BC7E456C8DE}" presName="parTrans" presStyleLbl="sibTrans2D1" presStyleIdx="1" presStyleCnt="4"/>
      <dgm:spPr/>
      <dgm:t>
        <a:bodyPr/>
        <a:lstStyle/>
        <a:p>
          <a:endParaRPr lang="en-US"/>
        </a:p>
      </dgm:t>
    </dgm:pt>
    <dgm:pt modelId="{128DEF90-7D44-4FD4-BE3B-A3BFE4C618CC}" type="pres">
      <dgm:prSet presAssocID="{9B80E8FB-F666-4A31-8B03-4BC7E456C8DE}" presName="connectorText" presStyleLbl="sibTrans2D1" presStyleIdx="1" presStyleCnt="4"/>
      <dgm:spPr/>
      <dgm:t>
        <a:bodyPr/>
        <a:lstStyle/>
        <a:p>
          <a:endParaRPr lang="en-US"/>
        </a:p>
      </dgm:t>
    </dgm:pt>
    <dgm:pt modelId="{04A55B7C-8077-4C5E-B2DB-4DFE34396CEE}" type="pres">
      <dgm:prSet presAssocID="{752B8545-804D-4B7F-884F-3CC7383CDB8C}" presName="node" presStyleLbl="node1" presStyleIdx="1" presStyleCnt="4">
        <dgm:presLayoutVars>
          <dgm:bulletEnabled val="1"/>
        </dgm:presLayoutVars>
      </dgm:prSet>
      <dgm:spPr/>
      <dgm:t>
        <a:bodyPr/>
        <a:lstStyle/>
        <a:p>
          <a:endParaRPr lang="en-US"/>
        </a:p>
      </dgm:t>
    </dgm:pt>
    <dgm:pt modelId="{8904FD87-50E8-45F0-99C8-7FD734B744EC}" type="pres">
      <dgm:prSet presAssocID="{4F56AEAE-7878-4881-8155-CAADC63A27EA}" presName="parTrans" presStyleLbl="sibTrans2D1" presStyleIdx="2" presStyleCnt="4"/>
      <dgm:spPr/>
      <dgm:t>
        <a:bodyPr/>
        <a:lstStyle/>
        <a:p>
          <a:endParaRPr lang="en-US"/>
        </a:p>
      </dgm:t>
    </dgm:pt>
    <dgm:pt modelId="{58C84F95-42D8-46AB-8107-DB027BEF8633}" type="pres">
      <dgm:prSet presAssocID="{4F56AEAE-7878-4881-8155-CAADC63A27EA}" presName="connectorText" presStyleLbl="sibTrans2D1" presStyleIdx="2" presStyleCnt="4"/>
      <dgm:spPr/>
      <dgm:t>
        <a:bodyPr/>
        <a:lstStyle/>
        <a:p>
          <a:endParaRPr lang="en-US"/>
        </a:p>
      </dgm:t>
    </dgm:pt>
    <dgm:pt modelId="{8FE79C91-D191-475D-A326-E37D85C7E0F0}" type="pres">
      <dgm:prSet presAssocID="{DD6A75DD-EA29-430B-933E-24F502F0B399}" presName="node" presStyleLbl="node1" presStyleIdx="2" presStyleCnt="4">
        <dgm:presLayoutVars>
          <dgm:bulletEnabled val="1"/>
        </dgm:presLayoutVars>
      </dgm:prSet>
      <dgm:spPr/>
      <dgm:t>
        <a:bodyPr/>
        <a:lstStyle/>
        <a:p>
          <a:endParaRPr lang="en-US"/>
        </a:p>
      </dgm:t>
    </dgm:pt>
    <dgm:pt modelId="{6CBB2286-E1BF-48FE-9AF4-7B3329E310E8}" type="pres">
      <dgm:prSet presAssocID="{2D0BD38D-B8A2-4D80-A45E-055FFA2DAFC2}" presName="parTrans" presStyleLbl="sibTrans2D1" presStyleIdx="3" presStyleCnt="4"/>
      <dgm:spPr/>
      <dgm:t>
        <a:bodyPr/>
        <a:lstStyle/>
        <a:p>
          <a:endParaRPr lang="en-US"/>
        </a:p>
      </dgm:t>
    </dgm:pt>
    <dgm:pt modelId="{BCFCCF47-9905-4901-B43C-D2935672091A}" type="pres">
      <dgm:prSet presAssocID="{2D0BD38D-B8A2-4D80-A45E-055FFA2DAFC2}" presName="connectorText" presStyleLbl="sibTrans2D1" presStyleIdx="3" presStyleCnt="4"/>
      <dgm:spPr/>
      <dgm:t>
        <a:bodyPr/>
        <a:lstStyle/>
        <a:p>
          <a:endParaRPr lang="en-US"/>
        </a:p>
      </dgm:t>
    </dgm:pt>
    <dgm:pt modelId="{15AAF43D-E332-4519-94C0-A48D99745AEC}" type="pres">
      <dgm:prSet presAssocID="{6161F807-41DE-45A7-84D6-27473171CC6A}" presName="node" presStyleLbl="node1" presStyleIdx="3" presStyleCnt="4">
        <dgm:presLayoutVars>
          <dgm:bulletEnabled val="1"/>
        </dgm:presLayoutVars>
      </dgm:prSet>
      <dgm:spPr/>
      <dgm:t>
        <a:bodyPr/>
        <a:lstStyle/>
        <a:p>
          <a:endParaRPr lang="en-US"/>
        </a:p>
      </dgm:t>
    </dgm:pt>
  </dgm:ptLst>
  <dgm:cxnLst>
    <dgm:cxn modelId="{733AC8E6-F5C1-4A40-AA2A-65956207ACB0}" type="presOf" srcId="{4F56AEAE-7878-4881-8155-CAADC63A27EA}" destId="{8904FD87-50E8-45F0-99C8-7FD734B744EC}" srcOrd="0" destOrd="0" presId="urn:microsoft.com/office/officeart/2005/8/layout/radial5"/>
    <dgm:cxn modelId="{D2FC141B-AA56-43EA-B1AA-ACE80F57A4C2}" type="presOf" srcId="{752B8545-804D-4B7F-884F-3CC7383CDB8C}" destId="{04A55B7C-8077-4C5E-B2DB-4DFE34396CEE}" srcOrd="0" destOrd="0" presId="urn:microsoft.com/office/officeart/2005/8/layout/radial5"/>
    <dgm:cxn modelId="{0C99D684-2C12-4670-862B-24AF70DB17AA}" type="presOf" srcId="{A4685078-E79F-4F2B-B2A6-A8B7F503F550}" destId="{B5A27F04-1A65-4FE2-AB68-7EC4D7892F63}" srcOrd="0" destOrd="0" presId="urn:microsoft.com/office/officeart/2005/8/layout/radial5"/>
    <dgm:cxn modelId="{D4317615-72F6-4633-805E-813AB941A0E5}" srcId="{EC580CB0-C101-45B0-BDAC-C6B1D2286688}" destId="{752B8545-804D-4B7F-884F-3CC7383CDB8C}" srcOrd="1" destOrd="0" parTransId="{9B80E8FB-F666-4A31-8B03-4BC7E456C8DE}" sibTransId="{937B0F5B-7991-45C4-93FA-9EC2FC1559CC}"/>
    <dgm:cxn modelId="{09940FCC-E4BF-4142-9F28-345AA448964C}" type="presOf" srcId="{DD6A75DD-EA29-430B-933E-24F502F0B399}" destId="{8FE79C91-D191-475D-A326-E37D85C7E0F0}" srcOrd="0" destOrd="0" presId="urn:microsoft.com/office/officeart/2005/8/layout/radial5"/>
    <dgm:cxn modelId="{D5498F76-5D3E-48FA-B0BF-CF3CB64D92AB}" type="presOf" srcId="{4F56AEAE-7878-4881-8155-CAADC63A27EA}" destId="{58C84F95-42D8-46AB-8107-DB027BEF8633}" srcOrd="1" destOrd="0" presId="urn:microsoft.com/office/officeart/2005/8/layout/radial5"/>
    <dgm:cxn modelId="{8590B606-9077-4915-BB0C-A6D6DAF3A76E}" type="presOf" srcId="{473B1176-EC7C-4B4B-AB8B-A844BBC58A70}" destId="{015B738C-A92E-4C1D-84FA-DC412434C8D6}" srcOrd="0" destOrd="0" presId="urn:microsoft.com/office/officeart/2005/8/layout/radial5"/>
    <dgm:cxn modelId="{31050F1F-A404-459F-BC37-36BB9F406A04}" type="presOf" srcId="{9B80E8FB-F666-4A31-8B03-4BC7E456C8DE}" destId="{358A9012-00FF-49ED-BA24-AE39EA5546E9}" srcOrd="0" destOrd="0" presId="urn:microsoft.com/office/officeart/2005/8/layout/radial5"/>
    <dgm:cxn modelId="{C0C1ED5E-DE42-40DB-A8F3-1BCC1B42B886}" type="presOf" srcId="{6161F807-41DE-45A7-84D6-27473171CC6A}" destId="{15AAF43D-E332-4519-94C0-A48D99745AEC}" srcOrd="0" destOrd="0" presId="urn:microsoft.com/office/officeart/2005/8/layout/radial5"/>
    <dgm:cxn modelId="{7AD96F04-1E00-4163-9F48-527978D1AD24}" srcId="{064FEDE0-0900-4895-999E-FA13BF197B6D}" destId="{EC580CB0-C101-45B0-BDAC-C6B1D2286688}" srcOrd="0" destOrd="0" parTransId="{3F7B4B6F-0275-4308-901B-AA36CC5FA719}" sibTransId="{EA6B2319-58C0-4C84-92C1-6BFB517326DA}"/>
    <dgm:cxn modelId="{C6BBF7BE-5611-47DD-8DF7-EBB2C0615E77}" srcId="{EC580CB0-C101-45B0-BDAC-C6B1D2286688}" destId="{A4685078-E79F-4F2B-B2A6-A8B7F503F550}" srcOrd="0" destOrd="0" parTransId="{473B1176-EC7C-4B4B-AB8B-A844BBC58A70}" sibTransId="{C28C9580-B564-4E78-94A1-DB22BF9C96E7}"/>
    <dgm:cxn modelId="{2F768541-0EE9-47CE-BB1A-4137014F0E3A}" srcId="{EC580CB0-C101-45B0-BDAC-C6B1D2286688}" destId="{DD6A75DD-EA29-430B-933E-24F502F0B399}" srcOrd="2" destOrd="0" parTransId="{4F56AEAE-7878-4881-8155-CAADC63A27EA}" sibTransId="{4D9DBCA2-80C6-4FE6-BED1-86F34A14D8A6}"/>
    <dgm:cxn modelId="{6A33F6AB-4B6C-48C4-A793-36B80DB2AB13}" srcId="{EC580CB0-C101-45B0-BDAC-C6B1D2286688}" destId="{6161F807-41DE-45A7-84D6-27473171CC6A}" srcOrd="3" destOrd="0" parTransId="{2D0BD38D-B8A2-4D80-A45E-055FFA2DAFC2}" sibTransId="{D6DCBB31-7524-4CF4-AFD7-622BDAB61DF0}"/>
    <dgm:cxn modelId="{CDA20B32-3086-4A8E-B3F7-17A960172232}" type="presOf" srcId="{473B1176-EC7C-4B4B-AB8B-A844BBC58A70}" destId="{6C457A1E-5481-45E9-A541-D99FF213001B}" srcOrd="1" destOrd="0" presId="urn:microsoft.com/office/officeart/2005/8/layout/radial5"/>
    <dgm:cxn modelId="{58194858-E1A5-40C7-AB0E-FD711E06B7FC}" type="presOf" srcId="{2D0BD38D-B8A2-4D80-A45E-055FFA2DAFC2}" destId="{BCFCCF47-9905-4901-B43C-D2935672091A}" srcOrd="1" destOrd="0" presId="urn:microsoft.com/office/officeart/2005/8/layout/radial5"/>
    <dgm:cxn modelId="{976B5F0B-FCEC-46A1-8812-8F8A13877A62}" type="presOf" srcId="{EC580CB0-C101-45B0-BDAC-C6B1D2286688}" destId="{B0ABEA3B-EA8B-4B8A-8479-2BD1A5566394}" srcOrd="0" destOrd="0" presId="urn:microsoft.com/office/officeart/2005/8/layout/radial5"/>
    <dgm:cxn modelId="{EA9AEA7E-8418-4A04-BD0D-04CBBE04BB54}" type="presOf" srcId="{2D0BD38D-B8A2-4D80-A45E-055FFA2DAFC2}" destId="{6CBB2286-E1BF-48FE-9AF4-7B3329E310E8}" srcOrd="0" destOrd="0" presId="urn:microsoft.com/office/officeart/2005/8/layout/radial5"/>
    <dgm:cxn modelId="{110634AA-6F3D-47DF-9D60-7CB1105609D0}" type="presOf" srcId="{9B80E8FB-F666-4A31-8B03-4BC7E456C8DE}" destId="{128DEF90-7D44-4FD4-BE3B-A3BFE4C618CC}" srcOrd="1" destOrd="0" presId="urn:microsoft.com/office/officeart/2005/8/layout/radial5"/>
    <dgm:cxn modelId="{C698A436-013A-4D71-B65A-D84CAF1B45FB}" type="presOf" srcId="{064FEDE0-0900-4895-999E-FA13BF197B6D}" destId="{8D93851E-6E9D-4291-BD86-1AC0B77228F2}" srcOrd="0" destOrd="0" presId="urn:microsoft.com/office/officeart/2005/8/layout/radial5"/>
    <dgm:cxn modelId="{1BCCFD56-4B89-4D77-A09A-84C00B62230A}" type="presParOf" srcId="{8D93851E-6E9D-4291-BD86-1AC0B77228F2}" destId="{B0ABEA3B-EA8B-4B8A-8479-2BD1A5566394}" srcOrd="0" destOrd="0" presId="urn:microsoft.com/office/officeart/2005/8/layout/radial5"/>
    <dgm:cxn modelId="{16D3BDFF-00BB-408C-93C2-493286E306EA}" type="presParOf" srcId="{8D93851E-6E9D-4291-BD86-1AC0B77228F2}" destId="{015B738C-A92E-4C1D-84FA-DC412434C8D6}" srcOrd="1" destOrd="0" presId="urn:microsoft.com/office/officeart/2005/8/layout/radial5"/>
    <dgm:cxn modelId="{6CCB956E-7BE5-4E06-BEA5-697C85F86962}" type="presParOf" srcId="{015B738C-A92E-4C1D-84FA-DC412434C8D6}" destId="{6C457A1E-5481-45E9-A541-D99FF213001B}" srcOrd="0" destOrd="0" presId="urn:microsoft.com/office/officeart/2005/8/layout/radial5"/>
    <dgm:cxn modelId="{996D6503-3F3F-4713-B849-80C4BE1CE6EA}" type="presParOf" srcId="{8D93851E-6E9D-4291-BD86-1AC0B77228F2}" destId="{B5A27F04-1A65-4FE2-AB68-7EC4D7892F63}" srcOrd="2" destOrd="0" presId="urn:microsoft.com/office/officeart/2005/8/layout/radial5"/>
    <dgm:cxn modelId="{B2E2A029-2D13-458F-B236-E98412CED701}" type="presParOf" srcId="{8D93851E-6E9D-4291-BD86-1AC0B77228F2}" destId="{358A9012-00FF-49ED-BA24-AE39EA5546E9}" srcOrd="3" destOrd="0" presId="urn:microsoft.com/office/officeart/2005/8/layout/radial5"/>
    <dgm:cxn modelId="{9D9DA6D3-1F92-43B6-AAC8-A3AC454351F8}" type="presParOf" srcId="{358A9012-00FF-49ED-BA24-AE39EA5546E9}" destId="{128DEF90-7D44-4FD4-BE3B-A3BFE4C618CC}" srcOrd="0" destOrd="0" presId="urn:microsoft.com/office/officeart/2005/8/layout/radial5"/>
    <dgm:cxn modelId="{CBD36C07-A56C-43D5-BCD6-9F5B1F376ADA}" type="presParOf" srcId="{8D93851E-6E9D-4291-BD86-1AC0B77228F2}" destId="{04A55B7C-8077-4C5E-B2DB-4DFE34396CEE}" srcOrd="4" destOrd="0" presId="urn:microsoft.com/office/officeart/2005/8/layout/radial5"/>
    <dgm:cxn modelId="{A6F5E5A5-2EF6-46DB-BABD-ACB9A5B72E3F}" type="presParOf" srcId="{8D93851E-6E9D-4291-BD86-1AC0B77228F2}" destId="{8904FD87-50E8-45F0-99C8-7FD734B744EC}" srcOrd="5" destOrd="0" presId="urn:microsoft.com/office/officeart/2005/8/layout/radial5"/>
    <dgm:cxn modelId="{95F13994-DD49-4BAE-B8AC-5F54AE3D9290}" type="presParOf" srcId="{8904FD87-50E8-45F0-99C8-7FD734B744EC}" destId="{58C84F95-42D8-46AB-8107-DB027BEF8633}" srcOrd="0" destOrd="0" presId="urn:microsoft.com/office/officeart/2005/8/layout/radial5"/>
    <dgm:cxn modelId="{AC2455BF-A812-4984-BDE7-C1DC82B8655D}" type="presParOf" srcId="{8D93851E-6E9D-4291-BD86-1AC0B77228F2}" destId="{8FE79C91-D191-475D-A326-E37D85C7E0F0}" srcOrd="6" destOrd="0" presId="urn:microsoft.com/office/officeart/2005/8/layout/radial5"/>
    <dgm:cxn modelId="{B8D546A9-E98E-4061-A9D5-C489D04081BC}" type="presParOf" srcId="{8D93851E-6E9D-4291-BD86-1AC0B77228F2}" destId="{6CBB2286-E1BF-48FE-9AF4-7B3329E310E8}" srcOrd="7" destOrd="0" presId="urn:microsoft.com/office/officeart/2005/8/layout/radial5"/>
    <dgm:cxn modelId="{EDDB9907-70E5-48A3-BD11-6AD1148A4DE3}" type="presParOf" srcId="{6CBB2286-E1BF-48FE-9AF4-7B3329E310E8}" destId="{BCFCCF47-9905-4901-B43C-D2935672091A}" srcOrd="0" destOrd="0" presId="urn:microsoft.com/office/officeart/2005/8/layout/radial5"/>
    <dgm:cxn modelId="{3025C5E6-9019-4EC1-B5FE-B1419296F437}" type="presParOf" srcId="{8D93851E-6E9D-4291-BD86-1AC0B77228F2}" destId="{15AAF43D-E332-4519-94C0-A48D99745AEC}"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4FEDE0-0900-4895-999E-FA13BF197B6D}"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EC580CB0-C101-45B0-BDAC-C6B1D2286688}">
      <dgm:prSet phldrT="[Text]"/>
      <dgm:spPr/>
      <dgm:t>
        <a:bodyPr/>
        <a:lstStyle/>
        <a:p>
          <a:r>
            <a:rPr lang="en-US" dirty="0" smtClean="0"/>
            <a:t>Montesquieu </a:t>
          </a:r>
          <a:endParaRPr lang="en-US" dirty="0"/>
        </a:p>
      </dgm:t>
    </dgm:pt>
    <dgm:pt modelId="{3F7B4B6F-0275-4308-901B-AA36CC5FA719}" type="parTrans" cxnId="{7AD96F04-1E00-4163-9F48-527978D1AD24}">
      <dgm:prSet/>
      <dgm:spPr/>
      <dgm:t>
        <a:bodyPr/>
        <a:lstStyle/>
        <a:p>
          <a:endParaRPr lang="en-US"/>
        </a:p>
      </dgm:t>
    </dgm:pt>
    <dgm:pt modelId="{EA6B2319-58C0-4C84-92C1-6BFB517326DA}" type="sibTrans" cxnId="{7AD96F04-1E00-4163-9F48-527978D1AD24}">
      <dgm:prSet/>
      <dgm:spPr/>
      <dgm:t>
        <a:bodyPr/>
        <a:lstStyle/>
        <a:p>
          <a:endParaRPr lang="en-US"/>
        </a:p>
      </dgm:t>
    </dgm:pt>
    <dgm:pt modelId="{A4685078-E79F-4F2B-B2A6-A8B7F503F550}">
      <dgm:prSet phldrT="[Text]" phldr="1"/>
      <dgm:spPr/>
      <dgm:t>
        <a:bodyPr/>
        <a:lstStyle/>
        <a:p>
          <a:endParaRPr lang="en-US" dirty="0"/>
        </a:p>
      </dgm:t>
    </dgm:pt>
    <dgm:pt modelId="{473B1176-EC7C-4B4B-AB8B-A844BBC58A70}" type="parTrans" cxnId="{C6BBF7BE-5611-47DD-8DF7-EBB2C0615E77}">
      <dgm:prSet/>
      <dgm:spPr/>
      <dgm:t>
        <a:bodyPr/>
        <a:lstStyle/>
        <a:p>
          <a:endParaRPr lang="en-US"/>
        </a:p>
      </dgm:t>
    </dgm:pt>
    <dgm:pt modelId="{C28C9580-B564-4E78-94A1-DB22BF9C96E7}" type="sibTrans" cxnId="{C6BBF7BE-5611-47DD-8DF7-EBB2C0615E77}">
      <dgm:prSet/>
      <dgm:spPr/>
      <dgm:t>
        <a:bodyPr/>
        <a:lstStyle/>
        <a:p>
          <a:endParaRPr lang="en-US"/>
        </a:p>
      </dgm:t>
    </dgm:pt>
    <dgm:pt modelId="{752B8545-804D-4B7F-884F-3CC7383CDB8C}">
      <dgm:prSet phldrT="[Text]" phldr="1"/>
      <dgm:spPr/>
      <dgm:t>
        <a:bodyPr/>
        <a:lstStyle/>
        <a:p>
          <a:endParaRPr lang="en-US"/>
        </a:p>
      </dgm:t>
    </dgm:pt>
    <dgm:pt modelId="{9B80E8FB-F666-4A31-8B03-4BC7E456C8DE}" type="parTrans" cxnId="{D4317615-72F6-4633-805E-813AB941A0E5}">
      <dgm:prSet/>
      <dgm:spPr/>
      <dgm:t>
        <a:bodyPr/>
        <a:lstStyle/>
        <a:p>
          <a:endParaRPr lang="en-US"/>
        </a:p>
      </dgm:t>
    </dgm:pt>
    <dgm:pt modelId="{937B0F5B-7991-45C4-93FA-9EC2FC1559CC}" type="sibTrans" cxnId="{D4317615-72F6-4633-805E-813AB941A0E5}">
      <dgm:prSet/>
      <dgm:spPr/>
      <dgm:t>
        <a:bodyPr/>
        <a:lstStyle/>
        <a:p>
          <a:endParaRPr lang="en-US"/>
        </a:p>
      </dgm:t>
    </dgm:pt>
    <dgm:pt modelId="{DD6A75DD-EA29-430B-933E-24F502F0B399}">
      <dgm:prSet phldrT="[Text]" phldr="1"/>
      <dgm:spPr/>
      <dgm:t>
        <a:bodyPr/>
        <a:lstStyle/>
        <a:p>
          <a:endParaRPr lang="en-US"/>
        </a:p>
      </dgm:t>
    </dgm:pt>
    <dgm:pt modelId="{4F56AEAE-7878-4881-8155-CAADC63A27EA}" type="parTrans" cxnId="{2F768541-0EE9-47CE-BB1A-4137014F0E3A}">
      <dgm:prSet/>
      <dgm:spPr/>
      <dgm:t>
        <a:bodyPr/>
        <a:lstStyle/>
        <a:p>
          <a:endParaRPr lang="en-US"/>
        </a:p>
      </dgm:t>
    </dgm:pt>
    <dgm:pt modelId="{4D9DBCA2-80C6-4FE6-BED1-86F34A14D8A6}" type="sibTrans" cxnId="{2F768541-0EE9-47CE-BB1A-4137014F0E3A}">
      <dgm:prSet/>
      <dgm:spPr/>
      <dgm:t>
        <a:bodyPr/>
        <a:lstStyle/>
        <a:p>
          <a:endParaRPr lang="en-US"/>
        </a:p>
      </dgm:t>
    </dgm:pt>
    <dgm:pt modelId="{6161F807-41DE-45A7-84D6-27473171CC6A}">
      <dgm:prSet phldrT="[Text]" phldr="1"/>
      <dgm:spPr/>
      <dgm:t>
        <a:bodyPr/>
        <a:lstStyle/>
        <a:p>
          <a:endParaRPr lang="en-US" dirty="0"/>
        </a:p>
      </dgm:t>
    </dgm:pt>
    <dgm:pt modelId="{2D0BD38D-B8A2-4D80-A45E-055FFA2DAFC2}" type="parTrans" cxnId="{6A33F6AB-4B6C-48C4-A793-36B80DB2AB13}">
      <dgm:prSet/>
      <dgm:spPr/>
      <dgm:t>
        <a:bodyPr/>
        <a:lstStyle/>
        <a:p>
          <a:endParaRPr lang="en-US"/>
        </a:p>
      </dgm:t>
    </dgm:pt>
    <dgm:pt modelId="{D6DCBB31-7524-4CF4-AFD7-622BDAB61DF0}" type="sibTrans" cxnId="{6A33F6AB-4B6C-48C4-A793-36B80DB2AB13}">
      <dgm:prSet/>
      <dgm:spPr/>
      <dgm:t>
        <a:bodyPr/>
        <a:lstStyle/>
        <a:p>
          <a:endParaRPr lang="en-US"/>
        </a:p>
      </dgm:t>
    </dgm:pt>
    <dgm:pt modelId="{8D93851E-6E9D-4291-BD86-1AC0B77228F2}" type="pres">
      <dgm:prSet presAssocID="{064FEDE0-0900-4895-999E-FA13BF197B6D}" presName="Name0" presStyleCnt="0">
        <dgm:presLayoutVars>
          <dgm:chMax val="1"/>
          <dgm:dir/>
          <dgm:animLvl val="ctr"/>
          <dgm:resizeHandles val="exact"/>
        </dgm:presLayoutVars>
      </dgm:prSet>
      <dgm:spPr/>
      <dgm:t>
        <a:bodyPr/>
        <a:lstStyle/>
        <a:p>
          <a:endParaRPr lang="en-US"/>
        </a:p>
      </dgm:t>
    </dgm:pt>
    <dgm:pt modelId="{B0ABEA3B-EA8B-4B8A-8479-2BD1A5566394}" type="pres">
      <dgm:prSet presAssocID="{EC580CB0-C101-45B0-BDAC-C6B1D2286688}" presName="centerShape" presStyleLbl="node0" presStyleIdx="0" presStyleCnt="1" custScaleX="140941" custScaleY="119186"/>
      <dgm:spPr/>
      <dgm:t>
        <a:bodyPr/>
        <a:lstStyle/>
        <a:p>
          <a:endParaRPr lang="en-US"/>
        </a:p>
      </dgm:t>
    </dgm:pt>
    <dgm:pt modelId="{015B738C-A92E-4C1D-84FA-DC412434C8D6}" type="pres">
      <dgm:prSet presAssocID="{473B1176-EC7C-4B4B-AB8B-A844BBC58A70}" presName="parTrans" presStyleLbl="sibTrans2D1" presStyleIdx="0" presStyleCnt="4"/>
      <dgm:spPr/>
      <dgm:t>
        <a:bodyPr/>
        <a:lstStyle/>
        <a:p>
          <a:endParaRPr lang="en-US"/>
        </a:p>
      </dgm:t>
    </dgm:pt>
    <dgm:pt modelId="{6C457A1E-5481-45E9-A541-D99FF213001B}" type="pres">
      <dgm:prSet presAssocID="{473B1176-EC7C-4B4B-AB8B-A844BBC58A70}" presName="connectorText" presStyleLbl="sibTrans2D1" presStyleIdx="0" presStyleCnt="4"/>
      <dgm:spPr/>
      <dgm:t>
        <a:bodyPr/>
        <a:lstStyle/>
        <a:p>
          <a:endParaRPr lang="en-US"/>
        </a:p>
      </dgm:t>
    </dgm:pt>
    <dgm:pt modelId="{B5A27F04-1A65-4FE2-AB68-7EC4D7892F63}" type="pres">
      <dgm:prSet presAssocID="{A4685078-E79F-4F2B-B2A6-A8B7F503F550}" presName="node" presStyleLbl="node1" presStyleIdx="0" presStyleCnt="4">
        <dgm:presLayoutVars>
          <dgm:bulletEnabled val="1"/>
        </dgm:presLayoutVars>
      </dgm:prSet>
      <dgm:spPr/>
      <dgm:t>
        <a:bodyPr/>
        <a:lstStyle/>
        <a:p>
          <a:endParaRPr lang="en-US"/>
        </a:p>
      </dgm:t>
    </dgm:pt>
    <dgm:pt modelId="{358A9012-00FF-49ED-BA24-AE39EA5546E9}" type="pres">
      <dgm:prSet presAssocID="{9B80E8FB-F666-4A31-8B03-4BC7E456C8DE}" presName="parTrans" presStyleLbl="sibTrans2D1" presStyleIdx="1" presStyleCnt="4"/>
      <dgm:spPr/>
      <dgm:t>
        <a:bodyPr/>
        <a:lstStyle/>
        <a:p>
          <a:endParaRPr lang="en-US"/>
        </a:p>
      </dgm:t>
    </dgm:pt>
    <dgm:pt modelId="{128DEF90-7D44-4FD4-BE3B-A3BFE4C618CC}" type="pres">
      <dgm:prSet presAssocID="{9B80E8FB-F666-4A31-8B03-4BC7E456C8DE}" presName="connectorText" presStyleLbl="sibTrans2D1" presStyleIdx="1" presStyleCnt="4"/>
      <dgm:spPr/>
      <dgm:t>
        <a:bodyPr/>
        <a:lstStyle/>
        <a:p>
          <a:endParaRPr lang="en-US"/>
        </a:p>
      </dgm:t>
    </dgm:pt>
    <dgm:pt modelId="{04A55B7C-8077-4C5E-B2DB-4DFE34396CEE}" type="pres">
      <dgm:prSet presAssocID="{752B8545-804D-4B7F-884F-3CC7383CDB8C}" presName="node" presStyleLbl="node1" presStyleIdx="1" presStyleCnt="4">
        <dgm:presLayoutVars>
          <dgm:bulletEnabled val="1"/>
        </dgm:presLayoutVars>
      </dgm:prSet>
      <dgm:spPr/>
      <dgm:t>
        <a:bodyPr/>
        <a:lstStyle/>
        <a:p>
          <a:endParaRPr lang="en-US"/>
        </a:p>
      </dgm:t>
    </dgm:pt>
    <dgm:pt modelId="{8904FD87-50E8-45F0-99C8-7FD734B744EC}" type="pres">
      <dgm:prSet presAssocID="{4F56AEAE-7878-4881-8155-CAADC63A27EA}" presName="parTrans" presStyleLbl="sibTrans2D1" presStyleIdx="2" presStyleCnt="4"/>
      <dgm:spPr/>
      <dgm:t>
        <a:bodyPr/>
        <a:lstStyle/>
        <a:p>
          <a:endParaRPr lang="en-US"/>
        </a:p>
      </dgm:t>
    </dgm:pt>
    <dgm:pt modelId="{58C84F95-42D8-46AB-8107-DB027BEF8633}" type="pres">
      <dgm:prSet presAssocID="{4F56AEAE-7878-4881-8155-CAADC63A27EA}" presName="connectorText" presStyleLbl="sibTrans2D1" presStyleIdx="2" presStyleCnt="4"/>
      <dgm:spPr/>
      <dgm:t>
        <a:bodyPr/>
        <a:lstStyle/>
        <a:p>
          <a:endParaRPr lang="en-US"/>
        </a:p>
      </dgm:t>
    </dgm:pt>
    <dgm:pt modelId="{8FE79C91-D191-475D-A326-E37D85C7E0F0}" type="pres">
      <dgm:prSet presAssocID="{DD6A75DD-EA29-430B-933E-24F502F0B399}" presName="node" presStyleLbl="node1" presStyleIdx="2" presStyleCnt="4">
        <dgm:presLayoutVars>
          <dgm:bulletEnabled val="1"/>
        </dgm:presLayoutVars>
      </dgm:prSet>
      <dgm:spPr/>
      <dgm:t>
        <a:bodyPr/>
        <a:lstStyle/>
        <a:p>
          <a:endParaRPr lang="en-US"/>
        </a:p>
      </dgm:t>
    </dgm:pt>
    <dgm:pt modelId="{6CBB2286-E1BF-48FE-9AF4-7B3329E310E8}" type="pres">
      <dgm:prSet presAssocID="{2D0BD38D-B8A2-4D80-A45E-055FFA2DAFC2}" presName="parTrans" presStyleLbl="sibTrans2D1" presStyleIdx="3" presStyleCnt="4"/>
      <dgm:spPr/>
      <dgm:t>
        <a:bodyPr/>
        <a:lstStyle/>
        <a:p>
          <a:endParaRPr lang="en-US"/>
        </a:p>
      </dgm:t>
    </dgm:pt>
    <dgm:pt modelId="{BCFCCF47-9905-4901-B43C-D2935672091A}" type="pres">
      <dgm:prSet presAssocID="{2D0BD38D-B8A2-4D80-A45E-055FFA2DAFC2}" presName="connectorText" presStyleLbl="sibTrans2D1" presStyleIdx="3" presStyleCnt="4"/>
      <dgm:spPr/>
      <dgm:t>
        <a:bodyPr/>
        <a:lstStyle/>
        <a:p>
          <a:endParaRPr lang="en-US"/>
        </a:p>
      </dgm:t>
    </dgm:pt>
    <dgm:pt modelId="{15AAF43D-E332-4519-94C0-A48D99745AEC}" type="pres">
      <dgm:prSet presAssocID="{6161F807-41DE-45A7-84D6-27473171CC6A}" presName="node" presStyleLbl="node1" presStyleIdx="3" presStyleCnt="4">
        <dgm:presLayoutVars>
          <dgm:bulletEnabled val="1"/>
        </dgm:presLayoutVars>
      </dgm:prSet>
      <dgm:spPr/>
      <dgm:t>
        <a:bodyPr/>
        <a:lstStyle/>
        <a:p>
          <a:endParaRPr lang="en-US"/>
        </a:p>
      </dgm:t>
    </dgm:pt>
  </dgm:ptLst>
  <dgm:cxnLst>
    <dgm:cxn modelId="{2AD122D7-F3D2-441A-B972-BF822531A97A}" type="presOf" srcId="{6161F807-41DE-45A7-84D6-27473171CC6A}" destId="{15AAF43D-E332-4519-94C0-A48D99745AEC}" srcOrd="0" destOrd="0" presId="urn:microsoft.com/office/officeart/2005/8/layout/radial5"/>
    <dgm:cxn modelId="{D921F8D3-0965-495A-9D66-161664D7420E}" type="presOf" srcId="{DD6A75DD-EA29-430B-933E-24F502F0B399}" destId="{8FE79C91-D191-475D-A326-E37D85C7E0F0}" srcOrd="0" destOrd="0" presId="urn:microsoft.com/office/officeart/2005/8/layout/radial5"/>
    <dgm:cxn modelId="{D4317615-72F6-4633-805E-813AB941A0E5}" srcId="{EC580CB0-C101-45B0-BDAC-C6B1D2286688}" destId="{752B8545-804D-4B7F-884F-3CC7383CDB8C}" srcOrd="1" destOrd="0" parTransId="{9B80E8FB-F666-4A31-8B03-4BC7E456C8DE}" sibTransId="{937B0F5B-7991-45C4-93FA-9EC2FC1559CC}"/>
    <dgm:cxn modelId="{02D060A0-E639-44B9-B166-D59A0271426B}" type="presOf" srcId="{064FEDE0-0900-4895-999E-FA13BF197B6D}" destId="{8D93851E-6E9D-4291-BD86-1AC0B77228F2}" srcOrd="0" destOrd="0" presId="urn:microsoft.com/office/officeart/2005/8/layout/radial5"/>
    <dgm:cxn modelId="{59F9F153-B8DB-45CB-A2E8-45CEAFEED792}" type="presOf" srcId="{473B1176-EC7C-4B4B-AB8B-A844BBC58A70}" destId="{015B738C-A92E-4C1D-84FA-DC412434C8D6}" srcOrd="0" destOrd="0" presId="urn:microsoft.com/office/officeart/2005/8/layout/radial5"/>
    <dgm:cxn modelId="{7AD96F04-1E00-4163-9F48-527978D1AD24}" srcId="{064FEDE0-0900-4895-999E-FA13BF197B6D}" destId="{EC580CB0-C101-45B0-BDAC-C6B1D2286688}" srcOrd="0" destOrd="0" parTransId="{3F7B4B6F-0275-4308-901B-AA36CC5FA719}" sibTransId="{EA6B2319-58C0-4C84-92C1-6BFB517326DA}"/>
    <dgm:cxn modelId="{025E1D68-2AFD-478F-AB3F-E0B57F01DF40}" type="presOf" srcId="{EC580CB0-C101-45B0-BDAC-C6B1D2286688}" destId="{B0ABEA3B-EA8B-4B8A-8479-2BD1A5566394}" srcOrd="0" destOrd="0" presId="urn:microsoft.com/office/officeart/2005/8/layout/radial5"/>
    <dgm:cxn modelId="{C6BBF7BE-5611-47DD-8DF7-EBB2C0615E77}" srcId="{EC580CB0-C101-45B0-BDAC-C6B1D2286688}" destId="{A4685078-E79F-4F2B-B2A6-A8B7F503F550}" srcOrd="0" destOrd="0" parTransId="{473B1176-EC7C-4B4B-AB8B-A844BBC58A70}" sibTransId="{C28C9580-B564-4E78-94A1-DB22BF9C96E7}"/>
    <dgm:cxn modelId="{3B977526-88E7-4FB0-AC61-CD221B1F0226}" type="presOf" srcId="{9B80E8FB-F666-4A31-8B03-4BC7E456C8DE}" destId="{358A9012-00FF-49ED-BA24-AE39EA5546E9}" srcOrd="0" destOrd="0" presId="urn:microsoft.com/office/officeart/2005/8/layout/radial5"/>
    <dgm:cxn modelId="{078E4F8E-D95C-4D9E-964E-96A8CEBE6F32}" type="presOf" srcId="{A4685078-E79F-4F2B-B2A6-A8B7F503F550}" destId="{B5A27F04-1A65-4FE2-AB68-7EC4D7892F63}" srcOrd="0" destOrd="0" presId="urn:microsoft.com/office/officeart/2005/8/layout/radial5"/>
    <dgm:cxn modelId="{19E6396A-2111-40FE-A59F-4F47E9F419A7}" type="presOf" srcId="{473B1176-EC7C-4B4B-AB8B-A844BBC58A70}" destId="{6C457A1E-5481-45E9-A541-D99FF213001B}" srcOrd="1" destOrd="0" presId="urn:microsoft.com/office/officeart/2005/8/layout/radial5"/>
    <dgm:cxn modelId="{6A33F6AB-4B6C-48C4-A793-36B80DB2AB13}" srcId="{EC580CB0-C101-45B0-BDAC-C6B1D2286688}" destId="{6161F807-41DE-45A7-84D6-27473171CC6A}" srcOrd="3" destOrd="0" parTransId="{2D0BD38D-B8A2-4D80-A45E-055FFA2DAFC2}" sibTransId="{D6DCBB31-7524-4CF4-AFD7-622BDAB61DF0}"/>
    <dgm:cxn modelId="{2F768541-0EE9-47CE-BB1A-4137014F0E3A}" srcId="{EC580CB0-C101-45B0-BDAC-C6B1D2286688}" destId="{DD6A75DD-EA29-430B-933E-24F502F0B399}" srcOrd="2" destOrd="0" parTransId="{4F56AEAE-7878-4881-8155-CAADC63A27EA}" sibTransId="{4D9DBCA2-80C6-4FE6-BED1-86F34A14D8A6}"/>
    <dgm:cxn modelId="{0C83F1D0-DA7D-4CD6-BD3C-3A0A0D69F551}" type="presOf" srcId="{4F56AEAE-7878-4881-8155-CAADC63A27EA}" destId="{8904FD87-50E8-45F0-99C8-7FD734B744EC}" srcOrd="0" destOrd="0" presId="urn:microsoft.com/office/officeart/2005/8/layout/radial5"/>
    <dgm:cxn modelId="{0A39D42D-15E9-4DA2-B249-7EB6D4EE814F}" type="presOf" srcId="{752B8545-804D-4B7F-884F-3CC7383CDB8C}" destId="{04A55B7C-8077-4C5E-B2DB-4DFE34396CEE}" srcOrd="0" destOrd="0" presId="urn:microsoft.com/office/officeart/2005/8/layout/radial5"/>
    <dgm:cxn modelId="{A50BD058-9B0F-42E6-AF87-6894AA370153}" type="presOf" srcId="{2D0BD38D-B8A2-4D80-A45E-055FFA2DAFC2}" destId="{BCFCCF47-9905-4901-B43C-D2935672091A}" srcOrd="1" destOrd="0" presId="urn:microsoft.com/office/officeart/2005/8/layout/radial5"/>
    <dgm:cxn modelId="{5286CEDF-BAEA-4852-A756-1A442031602A}" type="presOf" srcId="{2D0BD38D-B8A2-4D80-A45E-055FFA2DAFC2}" destId="{6CBB2286-E1BF-48FE-9AF4-7B3329E310E8}" srcOrd="0" destOrd="0" presId="urn:microsoft.com/office/officeart/2005/8/layout/radial5"/>
    <dgm:cxn modelId="{BC71410F-923C-42D4-B85B-FA586977B419}" type="presOf" srcId="{9B80E8FB-F666-4A31-8B03-4BC7E456C8DE}" destId="{128DEF90-7D44-4FD4-BE3B-A3BFE4C618CC}" srcOrd="1" destOrd="0" presId="urn:microsoft.com/office/officeart/2005/8/layout/radial5"/>
    <dgm:cxn modelId="{35E1D2C5-298F-40E0-9C5B-F36842BCA5FB}" type="presOf" srcId="{4F56AEAE-7878-4881-8155-CAADC63A27EA}" destId="{58C84F95-42D8-46AB-8107-DB027BEF8633}" srcOrd="1" destOrd="0" presId="urn:microsoft.com/office/officeart/2005/8/layout/radial5"/>
    <dgm:cxn modelId="{45AF2D90-6B81-4F93-AF4E-8B09336BDF09}" type="presParOf" srcId="{8D93851E-6E9D-4291-BD86-1AC0B77228F2}" destId="{B0ABEA3B-EA8B-4B8A-8479-2BD1A5566394}" srcOrd="0" destOrd="0" presId="urn:microsoft.com/office/officeart/2005/8/layout/radial5"/>
    <dgm:cxn modelId="{1F7B08DD-B746-4A09-B3A9-AD18D8B7B616}" type="presParOf" srcId="{8D93851E-6E9D-4291-BD86-1AC0B77228F2}" destId="{015B738C-A92E-4C1D-84FA-DC412434C8D6}" srcOrd="1" destOrd="0" presId="urn:microsoft.com/office/officeart/2005/8/layout/radial5"/>
    <dgm:cxn modelId="{E2C4C0B4-E49C-45A2-B904-A81678AEF1D1}" type="presParOf" srcId="{015B738C-A92E-4C1D-84FA-DC412434C8D6}" destId="{6C457A1E-5481-45E9-A541-D99FF213001B}" srcOrd="0" destOrd="0" presId="urn:microsoft.com/office/officeart/2005/8/layout/radial5"/>
    <dgm:cxn modelId="{75FE9817-4A84-4F81-A663-F4C0411B332E}" type="presParOf" srcId="{8D93851E-6E9D-4291-BD86-1AC0B77228F2}" destId="{B5A27F04-1A65-4FE2-AB68-7EC4D7892F63}" srcOrd="2" destOrd="0" presId="urn:microsoft.com/office/officeart/2005/8/layout/radial5"/>
    <dgm:cxn modelId="{69694818-DB56-4702-9AD0-5E28271A2416}" type="presParOf" srcId="{8D93851E-6E9D-4291-BD86-1AC0B77228F2}" destId="{358A9012-00FF-49ED-BA24-AE39EA5546E9}" srcOrd="3" destOrd="0" presId="urn:microsoft.com/office/officeart/2005/8/layout/radial5"/>
    <dgm:cxn modelId="{3C1576AF-5E57-4298-8A4C-220313B9C96F}" type="presParOf" srcId="{358A9012-00FF-49ED-BA24-AE39EA5546E9}" destId="{128DEF90-7D44-4FD4-BE3B-A3BFE4C618CC}" srcOrd="0" destOrd="0" presId="urn:microsoft.com/office/officeart/2005/8/layout/radial5"/>
    <dgm:cxn modelId="{98339C68-B188-4641-B1A2-3242E9FD10FB}" type="presParOf" srcId="{8D93851E-6E9D-4291-BD86-1AC0B77228F2}" destId="{04A55B7C-8077-4C5E-B2DB-4DFE34396CEE}" srcOrd="4" destOrd="0" presId="urn:microsoft.com/office/officeart/2005/8/layout/radial5"/>
    <dgm:cxn modelId="{B45F58B2-4C89-4C9E-AFCA-02C13B3D95C6}" type="presParOf" srcId="{8D93851E-6E9D-4291-BD86-1AC0B77228F2}" destId="{8904FD87-50E8-45F0-99C8-7FD734B744EC}" srcOrd="5" destOrd="0" presId="urn:microsoft.com/office/officeart/2005/8/layout/radial5"/>
    <dgm:cxn modelId="{D69A95F5-5217-4817-930F-EE895DC6E99E}" type="presParOf" srcId="{8904FD87-50E8-45F0-99C8-7FD734B744EC}" destId="{58C84F95-42D8-46AB-8107-DB027BEF8633}" srcOrd="0" destOrd="0" presId="urn:microsoft.com/office/officeart/2005/8/layout/radial5"/>
    <dgm:cxn modelId="{400995D8-34DD-478D-850B-E71B036001E1}" type="presParOf" srcId="{8D93851E-6E9D-4291-BD86-1AC0B77228F2}" destId="{8FE79C91-D191-475D-A326-E37D85C7E0F0}" srcOrd="6" destOrd="0" presId="urn:microsoft.com/office/officeart/2005/8/layout/radial5"/>
    <dgm:cxn modelId="{6DC2C5C0-8043-41BC-8261-4B79D2600BF3}" type="presParOf" srcId="{8D93851E-6E9D-4291-BD86-1AC0B77228F2}" destId="{6CBB2286-E1BF-48FE-9AF4-7B3329E310E8}" srcOrd="7" destOrd="0" presId="urn:microsoft.com/office/officeart/2005/8/layout/radial5"/>
    <dgm:cxn modelId="{6D94CAAC-E279-491A-ADA7-C573D535693F}" type="presParOf" srcId="{6CBB2286-E1BF-48FE-9AF4-7B3329E310E8}" destId="{BCFCCF47-9905-4901-B43C-D2935672091A}" srcOrd="0" destOrd="0" presId="urn:microsoft.com/office/officeart/2005/8/layout/radial5"/>
    <dgm:cxn modelId="{73F834F0-DB8E-4618-91C3-52B72082E5CE}" type="presParOf" srcId="{8D93851E-6E9D-4291-BD86-1AC0B77228F2}" destId="{15AAF43D-E332-4519-94C0-A48D99745AEC}"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BEA3B-EA8B-4B8A-8479-2BD1A5566394}">
      <dsp:nvSpPr>
        <dsp:cNvPr id="0" name=""/>
        <dsp:cNvSpPr/>
      </dsp:nvSpPr>
      <dsp:spPr>
        <a:xfrm>
          <a:off x="352008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John Locke</a:t>
          </a:r>
          <a:endParaRPr lang="en-US" sz="2700" kern="1200" dirty="0"/>
        </a:p>
      </dsp:txBody>
      <dsp:txXfrm>
        <a:off x="3694271" y="1842453"/>
        <a:ext cx="841056" cy="841056"/>
      </dsp:txXfrm>
    </dsp:sp>
    <dsp:sp modelId="{015B738C-A92E-4C1D-84FA-DC412434C8D6}">
      <dsp:nvSpPr>
        <dsp:cNvPr id="0" name=""/>
        <dsp:cNvSpPr/>
      </dsp:nvSpPr>
      <dsp:spPr>
        <a:xfrm rot="16200000">
          <a:off x="3988740" y="1235348"/>
          <a:ext cx="25211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026558" y="1354047"/>
        <a:ext cx="176483" cy="242645"/>
      </dsp:txXfrm>
    </dsp:sp>
    <dsp:sp modelId="{B5A27F04-1A65-4FE2-AB68-7EC4D7892F63}">
      <dsp:nvSpPr>
        <dsp:cNvPr id="0" name=""/>
        <dsp:cNvSpPr/>
      </dsp:nvSpPr>
      <dsp:spPr>
        <a:xfrm>
          <a:off x="3520082" y="313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dirty="0"/>
        </a:p>
      </dsp:txBody>
      <dsp:txXfrm>
        <a:off x="3694271" y="177323"/>
        <a:ext cx="841056" cy="841056"/>
      </dsp:txXfrm>
    </dsp:sp>
    <dsp:sp modelId="{358A9012-00FF-49ED-BA24-AE39EA5546E9}">
      <dsp:nvSpPr>
        <dsp:cNvPr id="0" name=""/>
        <dsp:cNvSpPr/>
      </dsp:nvSpPr>
      <dsp:spPr>
        <a:xfrm>
          <a:off x="4814170" y="2060777"/>
          <a:ext cx="25211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814170" y="2141658"/>
        <a:ext cx="176483" cy="242645"/>
      </dsp:txXfrm>
    </dsp:sp>
    <dsp:sp modelId="{04A55B7C-8077-4C5E-B2DB-4DFE34396CEE}">
      <dsp:nvSpPr>
        <dsp:cNvPr id="0" name=""/>
        <dsp:cNvSpPr/>
      </dsp:nvSpPr>
      <dsp:spPr>
        <a:xfrm>
          <a:off x="518521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5359401" y="1842453"/>
        <a:ext cx="841056" cy="841056"/>
      </dsp:txXfrm>
    </dsp:sp>
    <dsp:sp modelId="{8904FD87-50E8-45F0-99C8-7FD734B744EC}">
      <dsp:nvSpPr>
        <dsp:cNvPr id="0" name=""/>
        <dsp:cNvSpPr/>
      </dsp:nvSpPr>
      <dsp:spPr>
        <a:xfrm rot="5400000">
          <a:off x="3988740" y="2886207"/>
          <a:ext cx="25211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026558" y="2929271"/>
        <a:ext cx="176483" cy="242645"/>
      </dsp:txXfrm>
    </dsp:sp>
    <dsp:sp modelId="{8FE79C91-D191-475D-A326-E37D85C7E0F0}">
      <dsp:nvSpPr>
        <dsp:cNvPr id="0" name=""/>
        <dsp:cNvSpPr/>
      </dsp:nvSpPr>
      <dsp:spPr>
        <a:xfrm>
          <a:off x="3520082" y="333339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3694271" y="3507583"/>
        <a:ext cx="841056" cy="841056"/>
      </dsp:txXfrm>
    </dsp:sp>
    <dsp:sp modelId="{6CBB2286-E1BF-48FE-9AF4-7B3329E310E8}">
      <dsp:nvSpPr>
        <dsp:cNvPr id="0" name=""/>
        <dsp:cNvSpPr/>
      </dsp:nvSpPr>
      <dsp:spPr>
        <a:xfrm rot="10800000">
          <a:off x="3163311" y="2060777"/>
          <a:ext cx="25211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238946" y="2141658"/>
        <a:ext cx="176483" cy="242645"/>
      </dsp:txXfrm>
    </dsp:sp>
    <dsp:sp modelId="{15AAF43D-E332-4519-94C0-A48D99745AEC}">
      <dsp:nvSpPr>
        <dsp:cNvPr id="0" name=""/>
        <dsp:cNvSpPr/>
      </dsp:nvSpPr>
      <dsp:spPr>
        <a:xfrm>
          <a:off x="185495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dirty="0"/>
        </a:p>
      </dsp:txBody>
      <dsp:txXfrm>
        <a:off x="2029141" y="1842453"/>
        <a:ext cx="841056" cy="841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BEA3B-EA8B-4B8A-8479-2BD1A5566394}">
      <dsp:nvSpPr>
        <dsp:cNvPr id="0" name=""/>
        <dsp:cNvSpPr/>
      </dsp:nvSpPr>
      <dsp:spPr>
        <a:xfrm>
          <a:off x="3276599" y="1554161"/>
          <a:ext cx="1676400" cy="141763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Montesquieu </a:t>
          </a:r>
          <a:endParaRPr lang="en-US" sz="1700" kern="1200" dirty="0"/>
        </a:p>
      </dsp:txBody>
      <dsp:txXfrm>
        <a:off x="3522102" y="1761769"/>
        <a:ext cx="1185394" cy="1002423"/>
      </dsp:txXfrm>
    </dsp:sp>
    <dsp:sp modelId="{015B738C-A92E-4C1D-84FA-DC412434C8D6}">
      <dsp:nvSpPr>
        <dsp:cNvPr id="0" name=""/>
        <dsp:cNvSpPr/>
      </dsp:nvSpPr>
      <dsp:spPr>
        <a:xfrm rot="16200000">
          <a:off x="4018977" y="1176585"/>
          <a:ext cx="19164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047724" y="1286213"/>
        <a:ext cx="134151" cy="242645"/>
      </dsp:txXfrm>
    </dsp:sp>
    <dsp:sp modelId="{B5A27F04-1A65-4FE2-AB68-7EC4D7892F63}">
      <dsp:nvSpPr>
        <dsp:cNvPr id="0" name=""/>
        <dsp:cNvSpPr/>
      </dsp:nvSpPr>
      <dsp:spPr>
        <a:xfrm>
          <a:off x="3520082" y="313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dirty="0"/>
        </a:p>
      </dsp:txBody>
      <dsp:txXfrm>
        <a:off x="3694271" y="177323"/>
        <a:ext cx="841056" cy="841056"/>
      </dsp:txXfrm>
    </dsp:sp>
    <dsp:sp modelId="{358A9012-00FF-49ED-BA24-AE39EA5546E9}">
      <dsp:nvSpPr>
        <dsp:cNvPr id="0" name=""/>
        <dsp:cNvSpPr/>
      </dsp:nvSpPr>
      <dsp:spPr>
        <a:xfrm>
          <a:off x="5004087" y="2060777"/>
          <a:ext cx="123072"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004087" y="2141658"/>
        <a:ext cx="86150" cy="242645"/>
      </dsp:txXfrm>
    </dsp:sp>
    <dsp:sp modelId="{04A55B7C-8077-4C5E-B2DB-4DFE34396CEE}">
      <dsp:nvSpPr>
        <dsp:cNvPr id="0" name=""/>
        <dsp:cNvSpPr/>
      </dsp:nvSpPr>
      <dsp:spPr>
        <a:xfrm>
          <a:off x="518521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5359401" y="1842453"/>
        <a:ext cx="841056" cy="841056"/>
      </dsp:txXfrm>
    </dsp:sp>
    <dsp:sp modelId="{8904FD87-50E8-45F0-99C8-7FD734B744EC}">
      <dsp:nvSpPr>
        <dsp:cNvPr id="0" name=""/>
        <dsp:cNvSpPr/>
      </dsp:nvSpPr>
      <dsp:spPr>
        <a:xfrm rot="5400000">
          <a:off x="4018977" y="2944970"/>
          <a:ext cx="19164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047724" y="2997105"/>
        <a:ext cx="134151" cy="242645"/>
      </dsp:txXfrm>
    </dsp:sp>
    <dsp:sp modelId="{8FE79C91-D191-475D-A326-E37D85C7E0F0}">
      <dsp:nvSpPr>
        <dsp:cNvPr id="0" name=""/>
        <dsp:cNvSpPr/>
      </dsp:nvSpPr>
      <dsp:spPr>
        <a:xfrm>
          <a:off x="3520082" y="333339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3694271" y="3507583"/>
        <a:ext cx="841056" cy="841056"/>
      </dsp:txXfrm>
    </dsp:sp>
    <dsp:sp modelId="{6CBB2286-E1BF-48FE-9AF4-7B3329E310E8}">
      <dsp:nvSpPr>
        <dsp:cNvPr id="0" name=""/>
        <dsp:cNvSpPr/>
      </dsp:nvSpPr>
      <dsp:spPr>
        <a:xfrm rot="10800000">
          <a:off x="3102440" y="2060777"/>
          <a:ext cx="123072"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39362" y="2141658"/>
        <a:ext cx="86150" cy="242645"/>
      </dsp:txXfrm>
    </dsp:sp>
    <dsp:sp modelId="{15AAF43D-E332-4519-94C0-A48D99745AEC}">
      <dsp:nvSpPr>
        <dsp:cNvPr id="0" name=""/>
        <dsp:cNvSpPr/>
      </dsp:nvSpPr>
      <dsp:spPr>
        <a:xfrm>
          <a:off x="185495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dirty="0"/>
        </a:p>
      </dsp:txBody>
      <dsp:txXfrm>
        <a:off x="2029141" y="1842453"/>
        <a:ext cx="841056" cy="84105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D2CD369-7B22-4F12-B12E-581DC778504C}"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61C2-22A2-4F27-B77C-5FFD7BB9F6C6}"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CD369-7B22-4F12-B12E-581DC778504C}"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CD369-7B22-4F12-B12E-581DC778504C}"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CD369-7B22-4F12-B12E-581DC778504C}"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8D2CD369-7B22-4F12-B12E-581DC778504C}" type="datetimeFigureOut">
              <a:rPr lang="en-US" smtClean="0"/>
              <a:t>9/1/2015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553261C2-22A2-4F27-B77C-5FFD7BB9F6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2CD369-7B22-4F12-B12E-581DC778504C}"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2CD369-7B22-4F12-B12E-581DC778504C}"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2CD369-7B22-4F12-B12E-581DC778504C}"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CD369-7B22-4F12-B12E-581DC778504C}"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2CD369-7B22-4F12-B12E-581DC778504C}"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61C2-22A2-4F27-B77C-5FFD7BB9F6C6}"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8D2CD369-7B22-4F12-B12E-581DC778504C}"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61C2-22A2-4F27-B77C-5FFD7BB9F6C6}"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D2CD369-7B22-4F12-B12E-581DC778504C}" type="datetimeFigureOut">
              <a:rPr lang="en-US" smtClean="0"/>
              <a:t>9/1/2015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53261C2-22A2-4F27-B77C-5FFD7BB9F6C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pZBs78WQuUc"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e1cN5KuB5s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57400"/>
            <a:ext cx="4419600" cy="1702160"/>
          </a:xfrm>
        </p:spPr>
        <p:txBody>
          <a:bodyPr>
            <a:normAutofit fontScale="90000"/>
          </a:bodyPr>
          <a:lstStyle/>
          <a:p>
            <a:r>
              <a:rPr lang="en-US" dirty="0" smtClean="0"/>
              <a:t>Mt1: The development of modern political thought</a:t>
            </a:r>
            <a:endParaRPr lang="en-US" dirty="0"/>
          </a:p>
        </p:txBody>
      </p:sp>
      <p:sp>
        <p:nvSpPr>
          <p:cNvPr id="3" name="Subtitle 2"/>
          <p:cNvSpPr>
            <a:spLocks noGrp="1"/>
          </p:cNvSpPr>
          <p:nvPr>
            <p:ph type="subTitle" idx="1"/>
          </p:nvPr>
        </p:nvSpPr>
        <p:spPr/>
        <p:txBody>
          <a:bodyPr>
            <a:normAutofit lnSpcReduction="10000"/>
          </a:bodyPr>
          <a:lstStyle/>
          <a:p>
            <a:r>
              <a:rPr lang="en-US" dirty="0" smtClean="0"/>
              <a:t>LT#2: I will know the important people of the enlightenment and their key beliefs </a:t>
            </a:r>
            <a:endParaRPr lang="en-US" dirty="0"/>
          </a:p>
        </p:txBody>
      </p:sp>
    </p:spTree>
    <p:extLst>
      <p:ext uri="{BB962C8B-B14F-4D97-AF65-F5344CB8AC3E}">
        <p14:creationId xmlns:p14="http://schemas.microsoft.com/office/powerpoint/2010/main" val="69054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Map</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8840205"/>
              </p:ext>
            </p:extLst>
          </p:nvPr>
        </p:nvGraphicFramePr>
        <p:xfrm>
          <a:off x="457200" y="1600200"/>
          <a:ext cx="8229600" cy="21488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gn="ctr"/>
                      <a:r>
                        <a:rPr lang="en-US" sz="2000" dirty="0" smtClean="0"/>
                        <a:t>Enlightenment</a:t>
                      </a:r>
                      <a:r>
                        <a:rPr lang="en-US" sz="2000" baseline="0" dirty="0" smtClean="0"/>
                        <a:t> Thinkers</a:t>
                      </a:r>
                      <a:endParaRPr lang="en-US" sz="20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r>
                        <a:rPr lang="en-US" dirty="0" smtClean="0"/>
                        <a:t>John Locke</a:t>
                      </a:r>
                      <a:endParaRPr lang="en-US" dirty="0"/>
                    </a:p>
                  </a:txBody>
                  <a:tcPr/>
                </a:tc>
                <a:tc>
                  <a:txBody>
                    <a:bodyPr/>
                    <a:lstStyle/>
                    <a:p>
                      <a:r>
                        <a:rPr lang="en-US" dirty="0" smtClean="0"/>
                        <a:t>Montesquieu </a:t>
                      </a:r>
                      <a:endParaRPr lang="en-US" dirty="0"/>
                    </a:p>
                  </a:txBody>
                  <a:tcPr/>
                </a:tc>
                <a:tc>
                  <a:txBody>
                    <a:bodyPr/>
                    <a:lstStyle/>
                    <a:p>
                      <a:r>
                        <a:rPr lang="en-US" dirty="0" smtClean="0"/>
                        <a:t>Rousseau </a:t>
                      </a:r>
                      <a:endParaRPr lang="en-US" dirty="0"/>
                    </a:p>
                  </a:txBody>
                  <a:tcPr/>
                </a:tc>
              </a:tr>
              <a:tr h="370840">
                <a:tc>
                  <a:txBody>
                    <a:bodyPr/>
                    <a:lstStyle/>
                    <a:p>
                      <a:r>
                        <a:rPr lang="en-US" dirty="0" smtClean="0"/>
                        <a:t>Main Ideas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Impact/importance of idea</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1650662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sz="4000" dirty="0" smtClean="0"/>
              <a:t>Thomas Jefferson: </a:t>
            </a:r>
            <a:r>
              <a:rPr lang="en-US" sz="2400" i="1" dirty="0" smtClean="0"/>
              <a:t>The Declaration of Independence </a:t>
            </a:r>
            <a:endParaRPr lang="en-US" sz="2400" i="1" dirty="0"/>
          </a:p>
        </p:txBody>
      </p:sp>
      <p:sp>
        <p:nvSpPr>
          <p:cNvPr id="3" name="Content Placeholder 2"/>
          <p:cNvSpPr>
            <a:spLocks noGrp="1"/>
          </p:cNvSpPr>
          <p:nvPr>
            <p:ph idx="1"/>
          </p:nvPr>
        </p:nvSpPr>
        <p:spPr/>
        <p:txBody>
          <a:bodyPr>
            <a:normAutofit lnSpcReduction="10000"/>
          </a:bodyPr>
          <a:lstStyle/>
          <a:p>
            <a:r>
              <a:rPr lang="en-US" dirty="0" smtClean="0"/>
              <a:t>He was influenced by the beliefs of natural rights, and social contract</a:t>
            </a:r>
          </a:p>
          <a:p>
            <a:r>
              <a:rPr lang="en-US" dirty="0" smtClean="0"/>
              <a:t>He added </a:t>
            </a:r>
            <a:r>
              <a:rPr lang="en-US" dirty="0" smtClean="0">
                <a:solidFill>
                  <a:srgbClr val="FFFF00"/>
                </a:solidFill>
              </a:rPr>
              <a:t>A LOT </a:t>
            </a:r>
            <a:r>
              <a:rPr lang="en-US" dirty="0" smtClean="0"/>
              <a:t>of stuff about natural rights and social contract into the Declaration of independence </a:t>
            </a:r>
          </a:p>
          <a:p>
            <a:pPr lvl="1"/>
            <a:r>
              <a:rPr lang="en-US" dirty="0" smtClean="0"/>
              <a:t>“Laws of Nature and Natures God” = </a:t>
            </a:r>
            <a:r>
              <a:rPr lang="en-US" dirty="0" smtClean="0">
                <a:solidFill>
                  <a:srgbClr val="FFFF00"/>
                </a:solidFill>
              </a:rPr>
              <a:t>Natural Rights</a:t>
            </a:r>
          </a:p>
          <a:p>
            <a:pPr lvl="1"/>
            <a:r>
              <a:rPr lang="en-US" dirty="0" smtClean="0"/>
              <a:t>“endowed by their Creator with certain unalienable rights…life, liberty and the pursuit of happiness” = </a:t>
            </a:r>
            <a:r>
              <a:rPr lang="en-US" dirty="0" smtClean="0">
                <a:solidFill>
                  <a:srgbClr val="FFFF00"/>
                </a:solidFill>
              </a:rPr>
              <a:t>Natural Rights</a:t>
            </a:r>
          </a:p>
          <a:p>
            <a:pPr lvl="1"/>
            <a:r>
              <a:rPr lang="en-US" dirty="0" smtClean="0"/>
              <a:t>“to secure these rights, governments are instituted among men” </a:t>
            </a:r>
            <a:r>
              <a:rPr lang="en-US" dirty="0" smtClean="0">
                <a:solidFill>
                  <a:srgbClr val="FFFF00"/>
                </a:solidFill>
              </a:rPr>
              <a:t>– social contract</a:t>
            </a:r>
          </a:p>
          <a:p>
            <a:pPr lvl="1"/>
            <a:r>
              <a:rPr lang="en-US" dirty="0" smtClean="0"/>
              <a:t>“deriving their just powers from the consent of the governed” – </a:t>
            </a:r>
            <a:r>
              <a:rPr lang="en-US" dirty="0" smtClean="0">
                <a:solidFill>
                  <a:srgbClr val="FFFF00"/>
                </a:solidFill>
              </a:rPr>
              <a:t>Social contract and natural rights</a:t>
            </a:r>
          </a:p>
          <a:p>
            <a:pPr lvl="1"/>
            <a:r>
              <a:rPr lang="en-US" dirty="0" smtClean="0"/>
              <a:t>“when ever any form of government becomes destructive it is the right of the people to alter or abolish it – </a:t>
            </a:r>
            <a:r>
              <a:rPr lang="en-US" dirty="0" smtClean="0">
                <a:solidFill>
                  <a:srgbClr val="FFFF00"/>
                </a:solidFill>
              </a:rPr>
              <a:t>natural rights </a:t>
            </a:r>
          </a:p>
          <a:p>
            <a:pPr lvl="1"/>
            <a:endParaRPr lang="en-US" dirty="0" smtClean="0"/>
          </a:p>
          <a:p>
            <a:pPr lvl="1"/>
            <a:endParaRPr lang="en-US" dirty="0"/>
          </a:p>
        </p:txBody>
      </p:sp>
    </p:spTree>
    <p:extLst>
      <p:ext uri="{BB962C8B-B14F-4D97-AF65-F5344CB8AC3E}">
        <p14:creationId xmlns:p14="http://schemas.microsoft.com/office/powerpoint/2010/main" val="3133080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3">
                                            <p:txEl>
                                              <p:pRg st="4" end="4"/>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3">
                                            <p:txEl>
                                              <p:pRg st="5" end="5"/>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Madison: USA Constitution </a:t>
            </a:r>
            <a:endParaRPr lang="en-US" dirty="0"/>
          </a:p>
        </p:txBody>
      </p:sp>
      <p:sp>
        <p:nvSpPr>
          <p:cNvPr id="3" name="Content Placeholder 2"/>
          <p:cNvSpPr>
            <a:spLocks noGrp="1"/>
          </p:cNvSpPr>
          <p:nvPr>
            <p:ph idx="1"/>
          </p:nvPr>
        </p:nvSpPr>
        <p:spPr/>
        <p:txBody>
          <a:bodyPr/>
          <a:lstStyle/>
          <a:p>
            <a:r>
              <a:rPr lang="en-US" smtClean="0"/>
              <a:t>The </a:t>
            </a:r>
            <a:r>
              <a:rPr lang="en-US" dirty="0" smtClean="0"/>
              <a:t>Constitution has enlightenment ideas </a:t>
            </a:r>
          </a:p>
          <a:p>
            <a:pPr lvl="1"/>
            <a:r>
              <a:rPr lang="en-US" b="1" u="sng" dirty="0" smtClean="0">
                <a:solidFill>
                  <a:srgbClr val="FFFF00"/>
                </a:solidFill>
              </a:rPr>
              <a:t>Bill of rights </a:t>
            </a:r>
            <a:r>
              <a:rPr lang="en-US" dirty="0" smtClean="0"/>
              <a:t>– a list of the first ten rights the government promises to protect = </a:t>
            </a:r>
            <a:r>
              <a:rPr lang="en-US" b="1" dirty="0" smtClean="0">
                <a:solidFill>
                  <a:srgbClr val="C00000"/>
                </a:solidFill>
              </a:rPr>
              <a:t>natural rights</a:t>
            </a:r>
          </a:p>
          <a:p>
            <a:pPr lvl="1"/>
            <a:r>
              <a:rPr lang="en-US" b="1" u="sng" dirty="0" smtClean="0">
                <a:solidFill>
                  <a:srgbClr val="FFFF00"/>
                </a:solidFill>
              </a:rPr>
              <a:t>Three branches of government </a:t>
            </a:r>
            <a:r>
              <a:rPr lang="en-US" dirty="0" smtClean="0"/>
              <a:t>– Executive, legislative and judicial branches = </a:t>
            </a:r>
            <a:r>
              <a:rPr lang="en-US" b="1" dirty="0" smtClean="0">
                <a:solidFill>
                  <a:srgbClr val="C00000"/>
                </a:solidFill>
              </a:rPr>
              <a:t>Separation of power </a:t>
            </a:r>
          </a:p>
          <a:p>
            <a:pPr lvl="2"/>
            <a:r>
              <a:rPr lang="en-US" dirty="0" smtClean="0">
                <a:solidFill>
                  <a:schemeClr val="tx1"/>
                </a:solidFill>
              </a:rPr>
              <a:t>President, senators, representatives – Social contract  and Locke's ideas about representative government </a:t>
            </a:r>
            <a:endParaRPr lang="en-US" dirty="0">
              <a:solidFill>
                <a:schemeClr val="tx1"/>
              </a:solidFill>
            </a:endParaRPr>
          </a:p>
          <a:p>
            <a:pPr lvl="1"/>
            <a:endParaRPr lang="en-US" dirty="0"/>
          </a:p>
        </p:txBody>
      </p:sp>
    </p:spTree>
    <p:extLst>
      <p:ext uri="{BB962C8B-B14F-4D97-AF65-F5344CB8AC3E}">
        <p14:creationId xmlns:p14="http://schemas.microsoft.com/office/powerpoint/2010/main" val="3378616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5"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5"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5"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vertical)">
                                      <p:cBhvr>
                                        <p:cTn id="24" dur="500"/>
                                        <p:tgtEl>
                                          <p:spTgt spid="3">
                                            <p:txEl>
                                              <p:pRg st="2" end="2"/>
                                            </p:txEl>
                                          </p:spTgt>
                                        </p:tgtEl>
                                      </p:cBhvr>
                                    </p:animEffect>
                                  </p:childTnLst>
                                </p:cTn>
                              </p:par>
                              <p:par>
                                <p:cTn id="25" presetID="14" presetClass="entr" presetSubtype="5"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in the old day thinking</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r>
              <a:rPr lang="en-US" sz="3200" dirty="0" smtClean="0"/>
              <a:t>Believe everything the church says!</a:t>
            </a:r>
          </a:p>
          <a:p>
            <a:pPr lvl="1"/>
            <a:r>
              <a:rPr lang="en-US" sz="2800" dirty="0" smtClean="0"/>
              <a:t>Everyone is very suspicious </a:t>
            </a:r>
          </a:p>
          <a:p>
            <a:pPr lvl="2"/>
            <a:r>
              <a:rPr lang="en-US" sz="2800" dirty="0" smtClean="0"/>
              <a:t>Anyone who goes against the church is evil! </a:t>
            </a:r>
          </a:p>
          <a:p>
            <a:r>
              <a:rPr lang="en-US" sz="3200" dirty="0" smtClean="0"/>
              <a:t>Believe everything the King says!</a:t>
            </a:r>
          </a:p>
          <a:p>
            <a:pPr lvl="1"/>
            <a:r>
              <a:rPr lang="en-US" dirty="0" smtClean="0"/>
              <a:t>Example: The king gives you your rights. The king and the government can do whatever they want because they have ALL the power. You must follow the government. Everything belongs to the king!!!</a:t>
            </a:r>
          </a:p>
          <a:p>
            <a:r>
              <a:rPr lang="en-US" sz="3200" dirty="0" smtClean="0"/>
              <a:t>Only 15% of the population could read (15/100)</a:t>
            </a:r>
          </a:p>
          <a:p>
            <a:pPr lvl="1"/>
            <a:r>
              <a:rPr lang="en-US" sz="2800" dirty="0" smtClean="0"/>
              <a:t>Only 10% of the population went to school (10/100)</a:t>
            </a:r>
            <a:endParaRPr lang="en-US" sz="2800" dirty="0"/>
          </a:p>
        </p:txBody>
      </p:sp>
    </p:spTree>
    <p:extLst>
      <p:ext uri="{BB962C8B-B14F-4D97-AF65-F5344CB8AC3E}">
        <p14:creationId xmlns:p14="http://schemas.microsoft.com/office/powerpoint/2010/main" val="24354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A movement that started in the 1700’s in Europe to challenge </a:t>
            </a:r>
            <a:r>
              <a:rPr lang="en-US" b="1" u="sng" dirty="0" smtClean="0"/>
              <a:t>traditional beliefs</a:t>
            </a:r>
            <a:r>
              <a:rPr lang="en-US" dirty="0" smtClean="0"/>
              <a:t> </a:t>
            </a:r>
            <a:r>
              <a:rPr lang="en-US" dirty="0" smtClean="0"/>
              <a:t>( the old </a:t>
            </a:r>
            <a:r>
              <a:rPr lang="en-US" dirty="0" smtClean="0"/>
              <a:t>ways of thinking) </a:t>
            </a:r>
          </a:p>
          <a:p>
            <a:pPr lvl="1"/>
            <a:r>
              <a:rPr lang="en-US" dirty="0" smtClean="0"/>
              <a:t>Changed with </a:t>
            </a:r>
            <a:r>
              <a:rPr lang="en-US" u="sng" dirty="0" smtClean="0"/>
              <a:t>reason, intelligence and thought </a:t>
            </a:r>
          </a:p>
          <a:p>
            <a:r>
              <a:rPr lang="en-US" dirty="0" smtClean="0">
                <a:solidFill>
                  <a:schemeClr val="tx1"/>
                </a:solidFill>
              </a:rPr>
              <a:t>Enlightenment impacted/Changed </a:t>
            </a:r>
          </a:p>
          <a:p>
            <a:pPr lvl="1"/>
            <a:r>
              <a:rPr lang="en-US" dirty="0" smtClean="0"/>
              <a:t>Government, nations and politics</a:t>
            </a:r>
          </a:p>
          <a:p>
            <a:pPr lvl="1"/>
            <a:r>
              <a:rPr lang="en-US" dirty="0" smtClean="0"/>
              <a:t>Religion</a:t>
            </a:r>
          </a:p>
          <a:p>
            <a:pPr lvl="1"/>
            <a:r>
              <a:rPr lang="en-US" dirty="0" smtClean="0"/>
              <a:t>Science </a:t>
            </a:r>
            <a:endParaRPr lang="en-US" dirty="0"/>
          </a:p>
        </p:txBody>
      </p:sp>
      <p:sp>
        <p:nvSpPr>
          <p:cNvPr id="4" name="Content Placeholder 3"/>
          <p:cNvSpPr>
            <a:spLocks noGrp="1"/>
          </p:cNvSpPr>
          <p:nvPr>
            <p:ph sz="half" idx="2"/>
          </p:nvPr>
        </p:nvSpPr>
        <p:spPr/>
        <p:txBody>
          <a:bodyPr>
            <a:normAutofit fontScale="92500" lnSpcReduction="20000"/>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676400"/>
            <a:ext cx="4507230" cy="321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939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Important people and Ideas</a:t>
            </a:r>
            <a:endParaRPr lang="en-US" sz="4800" dirty="0"/>
          </a:p>
        </p:txBody>
      </p:sp>
      <p:sp>
        <p:nvSpPr>
          <p:cNvPr id="5" name="Content Placeholder 4"/>
          <p:cNvSpPr>
            <a:spLocks noGrp="1"/>
          </p:cNvSpPr>
          <p:nvPr>
            <p:ph idx="1"/>
          </p:nvPr>
        </p:nvSpPr>
        <p:spPr/>
        <p:txBody>
          <a:bodyPr>
            <a:normAutofit/>
          </a:bodyPr>
          <a:lstStyle/>
          <a:p>
            <a:r>
              <a:rPr lang="en-US" sz="3600" dirty="0" smtClean="0"/>
              <a:t>John Locke – natural rights</a:t>
            </a:r>
          </a:p>
          <a:p>
            <a:r>
              <a:rPr lang="en-US" sz="3600" dirty="0" smtClean="0"/>
              <a:t>Baron de Montesquieu – Separation of power</a:t>
            </a:r>
          </a:p>
          <a:p>
            <a:r>
              <a:rPr lang="en-US" sz="3600" dirty="0" smtClean="0"/>
              <a:t>Jean-Jacques Rousseau – Social contract </a:t>
            </a:r>
          </a:p>
        </p:txBody>
      </p:sp>
    </p:spTree>
    <p:extLst>
      <p:ext uri="{BB962C8B-B14F-4D97-AF65-F5344CB8AC3E}">
        <p14:creationId xmlns:p14="http://schemas.microsoft.com/office/powerpoint/2010/main" val="427787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normAutofit/>
          </a:bodyPr>
          <a:lstStyle/>
          <a:p>
            <a:r>
              <a:rPr lang="en-US" dirty="0" smtClean="0"/>
              <a:t>John Locke:  Natural Rights </a:t>
            </a:r>
            <a:r>
              <a:rPr lang="en-US" sz="2800" dirty="0" smtClean="0"/>
              <a:t>(1690)</a:t>
            </a:r>
            <a:endParaRPr lang="en-US" sz="2800" dirty="0"/>
          </a:p>
        </p:txBody>
      </p:sp>
      <p:sp>
        <p:nvSpPr>
          <p:cNvPr id="3" name="Content Placeholder 2"/>
          <p:cNvSpPr>
            <a:spLocks noGrp="1"/>
          </p:cNvSpPr>
          <p:nvPr>
            <p:ph idx="1"/>
          </p:nvPr>
        </p:nvSpPr>
        <p:spPr>
          <a:xfrm>
            <a:off x="457200" y="1371600"/>
            <a:ext cx="5791200" cy="5334000"/>
          </a:xfrm>
        </p:spPr>
        <p:txBody>
          <a:bodyPr/>
          <a:lstStyle/>
          <a:p>
            <a:r>
              <a:rPr lang="en-US" sz="3200" b="1" dirty="0" smtClean="0"/>
              <a:t>Ideas</a:t>
            </a:r>
          </a:p>
          <a:p>
            <a:pPr lvl="1"/>
            <a:r>
              <a:rPr lang="en-US" dirty="0" smtClean="0"/>
              <a:t>People are born with natural rights</a:t>
            </a:r>
          </a:p>
          <a:p>
            <a:pPr lvl="2"/>
            <a:r>
              <a:rPr lang="en-US" dirty="0" smtClean="0"/>
              <a:t>Right to have life, the right to have freedom (liberty) and the right to own possessions (property)</a:t>
            </a:r>
          </a:p>
          <a:p>
            <a:pPr lvl="1"/>
            <a:r>
              <a:rPr lang="en-US" dirty="0" smtClean="0"/>
              <a:t>Peoples rights come from God (rights are “endowed” by God)</a:t>
            </a:r>
          </a:p>
          <a:p>
            <a:pPr lvl="2"/>
            <a:r>
              <a:rPr lang="en-US" dirty="0" smtClean="0"/>
              <a:t>No one can take rights away</a:t>
            </a:r>
          </a:p>
          <a:p>
            <a:pPr lvl="1"/>
            <a:r>
              <a:rPr lang="en-US" dirty="0" smtClean="0"/>
              <a:t>People give the government it’s power</a:t>
            </a:r>
          </a:p>
          <a:p>
            <a:pPr lvl="2"/>
            <a:r>
              <a:rPr lang="en-US" dirty="0" smtClean="0"/>
              <a:t>The people control the government </a:t>
            </a:r>
          </a:p>
          <a:p>
            <a:r>
              <a:rPr lang="en-US" dirty="0" smtClean="0"/>
              <a:t>If a government violates the rights of the people the people have the right to overthrow (fire) the government.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9360" y="1524000"/>
            <a:ext cx="2362200" cy="3077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118860" y="5226379"/>
            <a:ext cx="2743200" cy="646331"/>
          </a:xfrm>
          <a:prstGeom prst="rect">
            <a:avLst/>
          </a:prstGeom>
          <a:noFill/>
        </p:spPr>
        <p:txBody>
          <a:bodyPr wrap="square" rtlCol="0">
            <a:spAutoFit/>
          </a:bodyPr>
          <a:lstStyle/>
          <a:p>
            <a:r>
              <a:rPr lang="en-US" dirty="0">
                <a:hlinkClick r:id="rId3"/>
              </a:rPr>
              <a:t>https://</a:t>
            </a:r>
            <a:r>
              <a:rPr lang="en-US" dirty="0" smtClean="0">
                <a:hlinkClick r:id="rId3"/>
              </a:rPr>
              <a:t>youtu.be/pZBs78WQuUc</a:t>
            </a:r>
            <a:r>
              <a:rPr lang="en-US" dirty="0" smtClean="0"/>
              <a:t> </a:t>
            </a:r>
            <a:endParaRPr lang="en-US" dirty="0"/>
          </a:p>
        </p:txBody>
      </p:sp>
      <p:sp>
        <p:nvSpPr>
          <p:cNvPr id="6" name="TextBox 5"/>
          <p:cNvSpPr txBox="1"/>
          <p:nvPr/>
        </p:nvSpPr>
        <p:spPr>
          <a:xfrm>
            <a:off x="6309360" y="4876800"/>
            <a:ext cx="1920240" cy="369332"/>
          </a:xfrm>
          <a:prstGeom prst="rect">
            <a:avLst/>
          </a:prstGeom>
          <a:noFill/>
        </p:spPr>
        <p:txBody>
          <a:bodyPr wrap="square" rtlCol="0">
            <a:spAutoFit/>
          </a:bodyPr>
          <a:lstStyle/>
          <a:p>
            <a:r>
              <a:rPr lang="en-US" dirty="0" smtClean="0"/>
              <a:t>Watch this video</a:t>
            </a:r>
            <a:endParaRPr lang="en-US" dirty="0"/>
          </a:p>
        </p:txBody>
      </p:sp>
    </p:spTree>
    <p:extLst>
      <p:ext uri="{BB962C8B-B14F-4D97-AF65-F5344CB8AC3E}">
        <p14:creationId xmlns:p14="http://schemas.microsoft.com/office/powerpoint/2010/main" val="111947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500"/>
                                        <p:tgtEl>
                                          <p:spTgt spid="3">
                                            <p:txEl>
                                              <p:pRg st="5" end="5"/>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bubble map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79081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85800" y="1905000"/>
            <a:ext cx="2438400" cy="646331"/>
          </a:xfrm>
          <a:prstGeom prst="rect">
            <a:avLst/>
          </a:prstGeom>
          <a:noFill/>
        </p:spPr>
        <p:txBody>
          <a:bodyPr wrap="square" rtlCol="0">
            <a:spAutoFit/>
          </a:bodyPr>
          <a:lstStyle/>
          <a:p>
            <a:r>
              <a:rPr lang="en-US" dirty="0" smtClean="0"/>
              <a:t>Add information about John Locke and his ideas</a:t>
            </a:r>
            <a:endParaRPr lang="en-US" dirty="0"/>
          </a:p>
        </p:txBody>
      </p:sp>
      <p:sp>
        <p:nvSpPr>
          <p:cNvPr id="3" name="TextBox 2"/>
          <p:cNvSpPr txBox="1"/>
          <p:nvPr/>
        </p:nvSpPr>
        <p:spPr>
          <a:xfrm>
            <a:off x="5791200" y="4876800"/>
            <a:ext cx="2362200" cy="1200329"/>
          </a:xfrm>
          <a:prstGeom prst="rect">
            <a:avLst/>
          </a:prstGeom>
          <a:noFill/>
        </p:spPr>
        <p:txBody>
          <a:bodyPr wrap="square" rtlCol="0">
            <a:spAutoFit/>
          </a:bodyPr>
          <a:lstStyle/>
          <a:p>
            <a:r>
              <a:rPr lang="en-US" dirty="0" smtClean="0"/>
              <a:t>After completing bubble map write a short summary about John Locke’s ideas. </a:t>
            </a:r>
            <a:endParaRPr lang="en-US" dirty="0"/>
          </a:p>
        </p:txBody>
      </p:sp>
    </p:spTree>
    <p:extLst>
      <p:ext uri="{BB962C8B-B14F-4D97-AF65-F5344CB8AC3E}">
        <p14:creationId xmlns:p14="http://schemas.microsoft.com/office/powerpoint/2010/main" val="412000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Baron de Montesquieu (Charles-Luis)</a:t>
            </a:r>
            <a:endParaRPr lang="en-US" dirty="0"/>
          </a:p>
        </p:txBody>
      </p:sp>
      <p:sp>
        <p:nvSpPr>
          <p:cNvPr id="3" name="Content Placeholder 2"/>
          <p:cNvSpPr>
            <a:spLocks noGrp="1"/>
          </p:cNvSpPr>
          <p:nvPr>
            <p:ph idx="1"/>
          </p:nvPr>
        </p:nvSpPr>
        <p:spPr>
          <a:xfrm>
            <a:off x="457200" y="1295400"/>
            <a:ext cx="8229600" cy="4800600"/>
          </a:xfrm>
        </p:spPr>
        <p:txBody>
          <a:bodyPr>
            <a:normAutofit/>
          </a:bodyPr>
          <a:lstStyle/>
          <a:p>
            <a:r>
              <a:rPr lang="en-US" sz="2800" dirty="0" smtClean="0"/>
              <a:t> IDEA: Separation of Power </a:t>
            </a:r>
          </a:p>
          <a:p>
            <a:pPr lvl="1"/>
            <a:r>
              <a:rPr lang="en-US" sz="2400" dirty="0" smtClean="0"/>
              <a:t>A governments power should be divided up/ separated</a:t>
            </a:r>
          </a:p>
          <a:p>
            <a:pPr lvl="1"/>
            <a:r>
              <a:rPr lang="en-US" sz="2400" dirty="0" smtClean="0"/>
              <a:t>No one person should have all the power in/for a government</a:t>
            </a:r>
          </a:p>
          <a:p>
            <a:pPr lvl="1"/>
            <a:r>
              <a:rPr lang="en-US" sz="2400" dirty="0" smtClean="0"/>
              <a:t> Why separation of power is good?</a:t>
            </a:r>
          </a:p>
          <a:p>
            <a:pPr lvl="2"/>
            <a:r>
              <a:rPr lang="en-US" sz="2400" dirty="0" smtClean="0"/>
              <a:t>Keeps government from gaining too much power</a:t>
            </a:r>
          </a:p>
          <a:p>
            <a:pPr lvl="2"/>
            <a:r>
              <a:rPr lang="en-US" sz="2400" dirty="0" smtClean="0"/>
              <a:t>Controls corruption  </a:t>
            </a:r>
          </a:p>
          <a:p>
            <a:pPr lvl="2"/>
            <a:r>
              <a:rPr lang="en-US" sz="2400" dirty="0" smtClean="0"/>
              <a:t>Keeps the government from violating the rights of the people/citizens</a:t>
            </a:r>
            <a:endParaRPr lang="en-US" sz="2400" dirty="0"/>
          </a:p>
        </p:txBody>
      </p:sp>
      <p:sp>
        <p:nvSpPr>
          <p:cNvPr id="4" name="TextBox 3"/>
          <p:cNvSpPr txBox="1"/>
          <p:nvPr/>
        </p:nvSpPr>
        <p:spPr>
          <a:xfrm>
            <a:off x="6172200" y="5437340"/>
            <a:ext cx="2209800" cy="646331"/>
          </a:xfrm>
          <a:prstGeom prst="rect">
            <a:avLst/>
          </a:prstGeom>
          <a:noFill/>
        </p:spPr>
        <p:txBody>
          <a:bodyPr wrap="square" rtlCol="0">
            <a:spAutoFit/>
          </a:bodyPr>
          <a:lstStyle/>
          <a:p>
            <a:r>
              <a:rPr lang="en-US" dirty="0">
                <a:hlinkClick r:id="rId2"/>
              </a:rPr>
              <a:t>https://</a:t>
            </a:r>
            <a:r>
              <a:rPr lang="en-US" dirty="0" smtClean="0">
                <a:hlinkClick r:id="rId2"/>
              </a:rPr>
              <a:t>youtu.be/e1cN5KuB5s0</a:t>
            </a:r>
            <a:r>
              <a:rPr lang="en-US" dirty="0" smtClean="0"/>
              <a:t> </a:t>
            </a:r>
            <a:endParaRPr lang="en-US" dirty="0"/>
          </a:p>
        </p:txBody>
      </p:sp>
      <p:sp>
        <p:nvSpPr>
          <p:cNvPr id="5" name="TextBox 4"/>
          <p:cNvSpPr txBox="1"/>
          <p:nvPr/>
        </p:nvSpPr>
        <p:spPr>
          <a:xfrm>
            <a:off x="6172200" y="5029200"/>
            <a:ext cx="2209800" cy="381000"/>
          </a:xfrm>
          <a:prstGeom prst="rect">
            <a:avLst/>
          </a:prstGeom>
          <a:noFill/>
        </p:spPr>
        <p:txBody>
          <a:bodyPr wrap="square" rtlCol="0">
            <a:spAutoFit/>
          </a:bodyPr>
          <a:lstStyle/>
          <a:p>
            <a:r>
              <a:rPr lang="en-US" dirty="0" smtClean="0"/>
              <a:t>Watch video</a:t>
            </a:r>
            <a:endParaRPr lang="en-US" dirty="0"/>
          </a:p>
        </p:txBody>
      </p:sp>
    </p:spTree>
    <p:extLst>
      <p:ext uri="{BB962C8B-B14F-4D97-AF65-F5344CB8AC3E}">
        <p14:creationId xmlns:p14="http://schemas.microsoft.com/office/powerpoint/2010/main" val="322795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7" dur="500"/>
                                        <p:tgtEl>
                                          <p:spTgt spid="3">
                                            <p:txEl>
                                              <p:pRg st="5" end="5"/>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bubble map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56908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85800" y="1905000"/>
            <a:ext cx="2438400" cy="923330"/>
          </a:xfrm>
          <a:prstGeom prst="rect">
            <a:avLst/>
          </a:prstGeom>
          <a:noFill/>
        </p:spPr>
        <p:txBody>
          <a:bodyPr wrap="square" rtlCol="0">
            <a:spAutoFit/>
          </a:bodyPr>
          <a:lstStyle/>
          <a:p>
            <a:r>
              <a:rPr lang="en-US" dirty="0" smtClean="0"/>
              <a:t>Add information about Montesquieu and his ideas</a:t>
            </a:r>
            <a:endParaRPr lang="en-US" dirty="0"/>
          </a:p>
        </p:txBody>
      </p:sp>
      <p:sp>
        <p:nvSpPr>
          <p:cNvPr id="6" name="TextBox 5"/>
          <p:cNvSpPr txBox="1"/>
          <p:nvPr/>
        </p:nvSpPr>
        <p:spPr>
          <a:xfrm>
            <a:off x="5791200" y="4876800"/>
            <a:ext cx="2362200" cy="1200329"/>
          </a:xfrm>
          <a:prstGeom prst="rect">
            <a:avLst/>
          </a:prstGeom>
          <a:noFill/>
        </p:spPr>
        <p:txBody>
          <a:bodyPr wrap="square" rtlCol="0">
            <a:spAutoFit/>
          </a:bodyPr>
          <a:lstStyle/>
          <a:p>
            <a:r>
              <a:rPr lang="en-US" dirty="0" smtClean="0"/>
              <a:t>After completing bubble map write a short summary about Montesquieu's ideas. </a:t>
            </a:r>
            <a:endParaRPr lang="en-US" dirty="0"/>
          </a:p>
        </p:txBody>
      </p:sp>
    </p:spTree>
    <p:extLst>
      <p:ext uri="{BB962C8B-B14F-4D97-AF65-F5344CB8AC3E}">
        <p14:creationId xmlns:p14="http://schemas.microsoft.com/office/powerpoint/2010/main" val="1808331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a:bodyPr>
          <a:lstStyle/>
          <a:p>
            <a:r>
              <a:rPr lang="en-US" sz="4000" dirty="0" smtClean="0"/>
              <a:t>Jean-Jacques Rousseau: </a:t>
            </a:r>
            <a:r>
              <a:rPr lang="en-US" i="1" dirty="0" smtClean="0"/>
              <a:t>Social Contract</a:t>
            </a:r>
            <a:endParaRPr lang="en-US" i="1" dirty="0"/>
          </a:p>
        </p:txBody>
      </p:sp>
      <p:sp>
        <p:nvSpPr>
          <p:cNvPr id="3" name="Content Placeholder 2"/>
          <p:cNvSpPr>
            <a:spLocks noGrp="1"/>
          </p:cNvSpPr>
          <p:nvPr>
            <p:ph idx="1"/>
          </p:nvPr>
        </p:nvSpPr>
        <p:spPr/>
        <p:txBody>
          <a:bodyPr>
            <a:normAutofit/>
          </a:bodyPr>
          <a:lstStyle/>
          <a:p>
            <a:r>
              <a:rPr lang="en-US" sz="3200" dirty="0" smtClean="0"/>
              <a:t>He said that people enter/join into an agreement with their government </a:t>
            </a:r>
            <a:endParaRPr lang="en-US" sz="3200" dirty="0" smtClean="0"/>
          </a:p>
          <a:p>
            <a:pPr lvl="1"/>
            <a:r>
              <a:rPr lang="en-US" sz="2800" dirty="0" smtClean="0"/>
              <a:t>The government rules based on the will of the people</a:t>
            </a:r>
            <a:r>
              <a:rPr lang="en-US" sz="2800" dirty="0"/>
              <a:t>(what the people want) </a:t>
            </a:r>
            <a:endParaRPr lang="en-US" sz="2800" dirty="0" smtClean="0"/>
          </a:p>
          <a:p>
            <a:r>
              <a:rPr lang="en-US" sz="3200" dirty="0" smtClean="0"/>
              <a:t>He believed that people are basically good</a:t>
            </a:r>
          </a:p>
          <a:p>
            <a:pPr lvl="1"/>
            <a:r>
              <a:rPr lang="en-US" sz="2800" b="1" dirty="0" smtClean="0">
                <a:solidFill>
                  <a:srgbClr val="FFFF00"/>
                </a:solidFill>
              </a:rPr>
              <a:t>Because people are good they will follow laws for their own good</a:t>
            </a:r>
          </a:p>
          <a:p>
            <a:pPr lvl="2"/>
            <a:r>
              <a:rPr lang="en-US" sz="2800" dirty="0" smtClean="0"/>
              <a:t>This then gives people the right to create their own </a:t>
            </a:r>
            <a:r>
              <a:rPr lang="en-US" sz="2800" dirty="0" smtClean="0"/>
              <a:t>laws</a:t>
            </a:r>
          </a:p>
          <a:p>
            <a:pPr lvl="2"/>
            <a:endParaRPr lang="en-US" sz="2800" dirty="0"/>
          </a:p>
        </p:txBody>
      </p:sp>
    </p:spTree>
    <p:extLst>
      <p:ext uri="{BB962C8B-B14F-4D97-AF65-F5344CB8AC3E}">
        <p14:creationId xmlns:p14="http://schemas.microsoft.com/office/powerpoint/2010/main" val="171218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Thatch">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2914</TotalTime>
  <Words>640</Words>
  <Application>Microsoft Office PowerPoint</Application>
  <PresentationFormat>On-screen Show (4:3)</PresentationFormat>
  <Paragraphs>76</Paragraphs>
  <Slides>12</Slides>
  <Notes>0</Notes>
  <HiddenSlides>2</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Thatch</vt:lpstr>
      <vt:lpstr>Mt1: The development of modern political thought</vt:lpstr>
      <vt:lpstr>Back in the old day thinking</vt:lpstr>
      <vt:lpstr>Enlightenment</vt:lpstr>
      <vt:lpstr>Important people and Ideas</vt:lpstr>
      <vt:lpstr>John Locke:  Natural Rights (1690)</vt:lpstr>
      <vt:lpstr>Create a bubble map</vt:lpstr>
      <vt:lpstr>Baron de Montesquieu (Charles-Luis)</vt:lpstr>
      <vt:lpstr>Create a bubble map</vt:lpstr>
      <vt:lpstr>Jean-Jacques Rousseau: Social Contract</vt:lpstr>
      <vt:lpstr>Tree Map</vt:lpstr>
      <vt:lpstr>Thomas Jefferson: The Declaration of Independence </vt:lpstr>
      <vt:lpstr>James Madison: USA Constitution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Mt1: The development of modern political thought</dc:title>
  <dc:creator>Farmersville</dc:creator>
  <cp:lastModifiedBy>Christina Torres</cp:lastModifiedBy>
  <cp:revision>41</cp:revision>
  <dcterms:created xsi:type="dcterms:W3CDTF">2013-08-19T05:13:18Z</dcterms:created>
  <dcterms:modified xsi:type="dcterms:W3CDTF">2015-09-02T16:12:24Z</dcterms:modified>
</cp:coreProperties>
</file>