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76" r:id="rId4"/>
    <p:sldId id="277" r:id="rId5"/>
    <p:sldId id="272" r:id="rId6"/>
    <p:sldId id="259" r:id="rId7"/>
    <p:sldId id="260" r:id="rId8"/>
    <p:sldId id="275" r:id="rId9"/>
    <p:sldId id="261" r:id="rId10"/>
    <p:sldId id="267" r:id="rId11"/>
    <p:sldId id="262" r:id="rId12"/>
    <p:sldId id="268" r:id="rId13"/>
    <p:sldId id="266" r:id="rId14"/>
    <p:sldId id="269" r:id="rId15"/>
    <p:sldId id="263" r:id="rId16"/>
    <p:sldId id="270" r:id="rId17"/>
    <p:sldId id="265" r:id="rId18"/>
    <p:sldId id="274" r:id="rId19"/>
    <p:sldId id="27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81" autoAdjust="0"/>
  </p:normalViewPr>
  <p:slideViewPr>
    <p:cSldViewPr>
      <p:cViewPr>
        <p:scale>
          <a:sx n="60" d="100"/>
          <a:sy n="60" d="100"/>
        </p:scale>
        <p:origin x="-16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EB6B7-3357-4324-851D-6460FBFDC0A5}" type="doc">
      <dgm:prSet loTypeId="urn:microsoft.com/office/officeart/2005/8/layout/cycle4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EC824B-72D7-4E93-96B3-ACA36D4DD10C}">
      <dgm:prSet phldrT="[Text]" phldr="1"/>
      <dgm:spPr/>
      <dgm:t>
        <a:bodyPr/>
        <a:lstStyle/>
        <a:p>
          <a:endParaRPr lang="en-US"/>
        </a:p>
      </dgm:t>
    </dgm:pt>
    <dgm:pt modelId="{A6A3518E-AEC8-44B2-AF9D-0D6F1D825067}" type="parTrans" cxnId="{83C2F27A-B1B3-4C28-B616-996F404759A7}">
      <dgm:prSet/>
      <dgm:spPr/>
      <dgm:t>
        <a:bodyPr/>
        <a:lstStyle/>
        <a:p>
          <a:endParaRPr lang="en-US"/>
        </a:p>
      </dgm:t>
    </dgm:pt>
    <dgm:pt modelId="{BE0542E2-1460-48E2-9840-67A292A8B046}" type="sibTrans" cxnId="{83C2F27A-B1B3-4C28-B616-996F404759A7}">
      <dgm:prSet/>
      <dgm:spPr/>
      <dgm:t>
        <a:bodyPr/>
        <a:lstStyle/>
        <a:p>
          <a:endParaRPr lang="en-US"/>
        </a:p>
      </dgm:t>
    </dgm:pt>
    <dgm:pt modelId="{1481CE9B-F16B-427B-92C6-087B63608F3A}">
      <dgm:prSet phldrT="[Text]" custT="1"/>
      <dgm:spPr/>
      <dgm:t>
        <a:bodyPr/>
        <a:lstStyle/>
        <a:p>
          <a:r>
            <a:rPr lang="en-US" sz="2800" b="1" dirty="0" smtClean="0"/>
            <a:t>Define</a:t>
          </a:r>
          <a:endParaRPr lang="en-US" sz="2800" b="1" dirty="0"/>
        </a:p>
      </dgm:t>
    </dgm:pt>
    <dgm:pt modelId="{77DB5DBB-A54C-4269-8328-9F5B8964EEF5}" type="parTrans" cxnId="{7614A00A-6771-4BF0-A6CD-8EF64BF15FCC}">
      <dgm:prSet/>
      <dgm:spPr/>
      <dgm:t>
        <a:bodyPr/>
        <a:lstStyle/>
        <a:p>
          <a:endParaRPr lang="en-US"/>
        </a:p>
      </dgm:t>
    </dgm:pt>
    <dgm:pt modelId="{7E7595C6-F539-4E8B-BE93-004343B656E9}" type="sibTrans" cxnId="{7614A00A-6771-4BF0-A6CD-8EF64BF15FCC}">
      <dgm:prSet/>
      <dgm:spPr/>
      <dgm:t>
        <a:bodyPr/>
        <a:lstStyle/>
        <a:p>
          <a:endParaRPr lang="en-US"/>
        </a:p>
      </dgm:t>
    </dgm:pt>
    <dgm:pt modelId="{A580172E-9FA6-4198-9C99-F57CFCFB4178}">
      <dgm:prSet phldrT="[Text]" phldr="1"/>
      <dgm:spPr/>
      <dgm:t>
        <a:bodyPr/>
        <a:lstStyle/>
        <a:p>
          <a:endParaRPr lang="en-US"/>
        </a:p>
      </dgm:t>
    </dgm:pt>
    <dgm:pt modelId="{DDA7AF19-33E3-4397-9492-A6BA53A2AEAD}" type="parTrans" cxnId="{359EE705-BD7D-4CA7-8ACB-03CBC5512EDA}">
      <dgm:prSet/>
      <dgm:spPr/>
      <dgm:t>
        <a:bodyPr/>
        <a:lstStyle/>
        <a:p>
          <a:endParaRPr lang="en-US"/>
        </a:p>
      </dgm:t>
    </dgm:pt>
    <dgm:pt modelId="{71D562B2-342D-47DE-945F-A1BEB670DBF2}" type="sibTrans" cxnId="{359EE705-BD7D-4CA7-8ACB-03CBC5512EDA}">
      <dgm:prSet/>
      <dgm:spPr/>
      <dgm:t>
        <a:bodyPr/>
        <a:lstStyle/>
        <a:p>
          <a:endParaRPr lang="en-US"/>
        </a:p>
      </dgm:t>
    </dgm:pt>
    <dgm:pt modelId="{C767D9EA-C55C-4B8A-88D9-2A3CA624A496}">
      <dgm:prSet phldrT="[Text]"/>
      <dgm:spPr/>
      <dgm:t>
        <a:bodyPr/>
        <a:lstStyle/>
        <a:p>
          <a:r>
            <a:rPr lang="en-US" dirty="0" smtClean="0"/>
            <a:t>Sentence</a:t>
          </a:r>
          <a:endParaRPr lang="en-US" dirty="0"/>
        </a:p>
      </dgm:t>
    </dgm:pt>
    <dgm:pt modelId="{84F0C195-6D23-4DEE-ADCC-366015ED29E9}" type="parTrans" cxnId="{AC68A2DF-CE19-4FB4-8F79-0EA561D8C135}">
      <dgm:prSet/>
      <dgm:spPr/>
      <dgm:t>
        <a:bodyPr/>
        <a:lstStyle/>
        <a:p>
          <a:endParaRPr lang="en-US"/>
        </a:p>
      </dgm:t>
    </dgm:pt>
    <dgm:pt modelId="{A3319AFA-0764-48B3-8A5F-A5FE4BE40A06}" type="sibTrans" cxnId="{AC68A2DF-CE19-4FB4-8F79-0EA561D8C135}">
      <dgm:prSet/>
      <dgm:spPr/>
      <dgm:t>
        <a:bodyPr/>
        <a:lstStyle/>
        <a:p>
          <a:endParaRPr lang="en-US"/>
        </a:p>
      </dgm:t>
    </dgm:pt>
    <dgm:pt modelId="{F5DDA1AE-4A5D-4672-9BB5-CE97228BB7FA}">
      <dgm:prSet phldrT="[Text]" phldr="1"/>
      <dgm:spPr/>
      <dgm:t>
        <a:bodyPr/>
        <a:lstStyle/>
        <a:p>
          <a:endParaRPr lang="en-US" dirty="0"/>
        </a:p>
      </dgm:t>
    </dgm:pt>
    <dgm:pt modelId="{ADAB5065-F4F3-4BCF-94CB-C914C5471159}" type="parTrans" cxnId="{51C5972E-600D-4832-A95D-D7BB4C2E28C4}">
      <dgm:prSet/>
      <dgm:spPr/>
      <dgm:t>
        <a:bodyPr/>
        <a:lstStyle/>
        <a:p>
          <a:endParaRPr lang="en-US"/>
        </a:p>
      </dgm:t>
    </dgm:pt>
    <dgm:pt modelId="{FF52E70D-459F-4955-B52F-DEBA415F24C1}" type="sibTrans" cxnId="{51C5972E-600D-4832-A95D-D7BB4C2E28C4}">
      <dgm:prSet/>
      <dgm:spPr/>
      <dgm:t>
        <a:bodyPr/>
        <a:lstStyle/>
        <a:p>
          <a:endParaRPr lang="en-US"/>
        </a:p>
      </dgm:t>
    </dgm:pt>
    <dgm:pt modelId="{52F624F4-29FA-4EB0-B147-A9C2E43712A4}">
      <dgm:prSet phldrT="[Text]" custT="1"/>
      <dgm:spPr/>
      <dgm:t>
        <a:bodyPr/>
        <a:lstStyle/>
        <a:p>
          <a:r>
            <a:rPr lang="en-US" sz="2400" b="1" dirty="0" smtClean="0"/>
            <a:t>Picture</a:t>
          </a:r>
          <a:endParaRPr lang="en-US" sz="2400" b="1" dirty="0"/>
        </a:p>
      </dgm:t>
    </dgm:pt>
    <dgm:pt modelId="{030BCF1B-6287-4B0D-BA5E-5A2A906AF4C3}" type="parTrans" cxnId="{691C3DE8-0C3C-4C36-B4A4-473FE3F2756B}">
      <dgm:prSet/>
      <dgm:spPr/>
      <dgm:t>
        <a:bodyPr/>
        <a:lstStyle/>
        <a:p>
          <a:endParaRPr lang="en-US"/>
        </a:p>
      </dgm:t>
    </dgm:pt>
    <dgm:pt modelId="{86C5E534-DA7C-4C9D-A138-081DF9D12600}" type="sibTrans" cxnId="{691C3DE8-0C3C-4C36-B4A4-473FE3F2756B}">
      <dgm:prSet/>
      <dgm:spPr/>
      <dgm:t>
        <a:bodyPr/>
        <a:lstStyle/>
        <a:p>
          <a:endParaRPr lang="en-US"/>
        </a:p>
      </dgm:t>
    </dgm:pt>
    <dgm:pt modelId="{D31479DB-6BC9-4DC5-B337-1317FB539AEE}">
      <dgm:prSet phldrT="[Text]" phldr="1"/>
      <dgm:spPr/>
      <dgm:t>
        <a:bodyPr/>
        <a:lstStyle/>
        <a:p>
          <a:endParaRPr lang="en-US"/>
        </a:p>
      </dgm:t>
    </dgm:pt>
    <dgm:pt modelId="{1FFDD821-8A9C-451D-A8AE-D5230479FBB3}" type="parTrans" cxnId="{8E96F0AD-64C6-4B6A-943B-EBE80DB10BCC}">
      <dgm:prSet/>
      <dgm:spPr/>
      <dgm:t>
        <a:bodyPr/>
        <a:lstStyle/>
        <a:p>
          <a:endParaRPr lang="en-US"/>
        </a:p>
      </dgm:t>
    </dgm:pt>
    <dgm:pt modelId="{5C21E0B8-8E6E-4187-99AD-AFD4F9F85E9D}" type="sibTrans" cxnId="{8E96F0AD-64C6-4B6A-943B-EBE80DB10BCC}">
      <dgm:prSet/>
      <dgm:spPr/>
      <dgm:t>
        <a:bodyPr/>
        <a:lstStyle/>
        <a:p>
          <a:endParaRPr lang="en-US"/>
        </a:p>
      </dgm:t>
    </dgm:pt>
    <dgm:pt modelId="{3A0734DC-AD8D-47B0-9208-F88DB90C1175}">
      <dgm:prSet phldrT="[Text]" custT="1"/>
      <dgm:spPr/>
      <dgm:t>
        <a:bodyPr/>
        <a:lstStyle/>
        <a:p>
          <a:r>
            <a:rPr lang="en-US" sz="2400" b="1" dirty="0" smtClean="0"/>
            <a:t>Example</a:t>
          </a:r>
          <a:r>
            <a:rPr lang="en-US" sz="1700" dirty="0" smtClean="0"/>
            <a:t> </a:t>
          </a:r>
          <a:endParaRPr lang="en-US" sz="1700" dirty="0"/>
        </a:p>
      </dgm:t>
    </dgm:pt>
    <dgm:pt modelId="{F3470970-A638-429B-BA02-86B08D24FEE9}" type="parTrans" cxnId="{52490B60-AC3C-4651-B282-25754D939149}">
      <dgm:prSet/>
      <dgm:spPr/>
      <dgm:t>
        <a:bodyPr/>
        <a:lstStyle/>
        <a:p>
          <a:endParaRPr lang="en-US"/>
        </a:p>
      </dgm:t>
    </dgm:pt>
    <dgm:pt modelId="{6143CA89-17B3-47B2-9898-3251EAA40B5E}" type="sibTrans" cxnId="{52490B60-AC3C-4651-B282-25754D939149}">
      <dgm:prSet/>
      <dgm:spPr/>
      <dgm:t>
        <a:bodyPr/>
        <a:lstStyle/>
        <a:p>
          <a:endParaRPr lang="en-US"/>
        </a:p>
      </dgm:t>
    </dgm:pt>
    <dgm:pt modelId="{C80E83BE-5606-4E49-89CA-832ECA2E277D}">
      <dgm:prSet phldrT="[Text]"/>
      <dgm:spPr/>
      <dgm:t>
        <a:bodyPr/>
        <a:lstStyle/>
        <a:p>
          <a:r>
            <a:rPr lang="en-US" dirty="0" smtClean="0"/>
            <a:t>_____is ____. </a:t>
          </a:r>
          <a:endParaRPr lang="en-US" dirty="0"/>
        </a:p>
      </dgm:t>
    </dgm:pt>
    <dgm:pt modelId="{32131DD5-ACE0-4AEE-A9E6-7D5CB91738A4}" type="parTrans" cxnId="{A36C2C2E-A05B-4643-88EE-15C102EE7044}">
      <dgm:prSet/>
      <dgm:spPr/>
      <dgm:t>
        <a:bodyPr/>
        <a:lstStyle/>
        <a:p>
          <a:endParaRPr lang="en-US"/>
        </a:p>
      </dgm:t>
    </dgm:pt>
    <dgm:pt modelId="{AE419330-837A-4548-8CF6-7E140881C797}" type="sibTrans" cxnId="{A36C2C2E-A05B-4643-88EE-15C102EE7044}">
      <dgm:prSet/>
      <dgm:spPr/>
      <dgm:t>
        <a:bodyPr/>
        <a:lstStyle/>
        <a:p>
          <a:endParaRPr lang="en-US"/>
        </a:p>
      </dgm:t>
    </dgm:pt>
    <dgm:pt modelId="{487518E4-3EDC-4F4D-B92B-59B387B45CD2}">
      <dgm:prSet phldrT="[Text]"/>
      <dgm:spPr/>
      <dgm:t>
        <a:bodyPr/>
        <a:lstStyle/>
        <a:p>
          <a:r>
            <a:rPr lang="en-US" dirty="0" smtClean="0"/>
            <a:t>When _____ it  its ___</a:t>
          </a:r>
          <a:endParaRPr lang="en-US" dirty="0"/>
        </a:p>
      </dgm:t>
    </dgm:pt>
    <dgm:pt modelId="{1AE16E42-FEF1-4539-B541-EF953442D3F2}" type="parTrans" cxnId="{4E817120-CD26-497A-9F0B-5E4F083270D2}">
      <dgm:prSet/>
      <dgm:spPr/>
      <dgm:t>
        <a:bodyPr/>
        <a:lstStyle/>
        <a:p>
          <a:endParaRPr lang="en-US"/>
        </a:p>
      </dgm:t>
    </dgm:pt>
    <dgm:pt modelId="{4C0DD9E5-BAEA-40B4-AE5D-3309E5662FFF}" type="sibTrans" cxnId="{4E817120-CD26-497A-9F0B-5E4F083270D2}">
      <dgm:prSet/>
      <dgm:spPr/>
      <dgm:t>
        <a:bodyPr/>
        <a:lstStyle/>
        <a:p>
          <a:endParaRPr lang="en-US"/>
        </a:p>
      </dgm:t>
    </dgm:pt>
    <dgm:pt modelId="{76BA6FD7-4AC9-44AC-BB04-EF6AE0DA36D7}">
      <dgm:prSet phldrT="[Text]"/>
      <dgm:spPr/>
      <dgm:t>
        <a:bodyPr/>
        <a:lstStyle/>
        <a:p>
          <a:r>
            <a:rPr lang="en-US" dirty="0" smtClean="0"/>
            <a:t>___ was ____</a:t>
          </a:r>
          <a:endParaRPr lang="en-US" dirty="0"/>
        </a:p>
      </dgm:t>
    </dgm:pt>
    <dgm:pt modelId="{E386B6B5-65F7-4322-A499-5DE5059010F3}" type="parTrans" cxnId="{3297763B-4807-49E7-B68F-1313CC0B1A7C}">
      <dgm:prSet/>
      <dgm:spPr/>
      <dgm:t>
        <a:bodyPr/>
        <a:lstStyle/>
        <a:p>
          <a:endParaRPr lang="en-US"/>
        </a:p>
      </dgm:t>
    </dgm:pt>
    <dgm:pt modelId="{4BD509E4-C03F-45B9-AF55-2274577DE3D5}" type="sibTrans" cxnId="{3297763B-4807-49E7-B68F-1313CC0B1A7C}">
      <dgm:prSet/>
      <dgm:spPr/>
      <dgm:t>
        <a:bodyPr/>
        <a:lstStyle/>
        <a:p>
          <a:endParaRPr lang="en-US"/>
        </a:p>
      </dgm:t>
    </dgm:pt>
    <dgm:pt modelId="{3D86215D-C0BB-4870-B2E3-F1096D56F6E9}" type="pres">
      <dgm:prSet presAssocID="{781EB6B7-3357-4324-851D-6460FBFDC0A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8366B0-8742-4C44-8C97-3DDBA83175CD}" type="pres">
      <dgm:prSet presAssocID="{781EB6B7-3357-4324-851D-6460FBFDC0A5}" presName="children" presStyleCnt="0"/>
      <dgm:spPr/>
    </dgm:pt>
    <dgm:pt modelId="{277482C5-0397-4019-9926-A3648B258AC6}" type="pres">
      <dgm:prSet presAssocID="{781EB6B7-3357-4324-851D-6460FBFDC0A5}" presName="child1group" presStyleCnt="0"/>
      <dgm:spPr/>
    </dgm:pt>
    <dgm:pt modelId="{DAA8F8B2-7135-4D03-ABC9-1222AE40575B}" type="pres">
      <dgm:prSet presAssocID="{781EB6B7-3357-4324-851D-6460FBFDC0A5}" presName="child1" presStyleLbl="bgAcc1" presStyleIdx="0" presStyleCnt="4"/>
      <dgm:spPr/>
      <dgm:t>
        <a:bodyPr/>
        <a:lstStyle/>
        <a:p>
          <a:endParaRPr lang="en-US"/>
        </a:p>
      </dgm:t>
    </dgm:pt>
    <dgm:pt modelId="{02781252-DDC4-418A-8B4F-D2068B1DD544}" type="pres">
      <dgm:prSet presAssocID="{781EB6B7-3357-4324-851D-6460FBFDC0A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BACD-3418-45FA-A7A7-EA89D508CB2D}" type="pres">
      <dgm:prSet presAssocID="{781EB6B7-3357-4324-851D-6460FBFDC0A5}" presName="child2group" presStyleCnt="0"/>
      <dgm:spPr/>
    </dgm:pt>
    <dgm:pt modelId="{8B36A507-2C66-4D98-B827-3A57DFD8B441}" type="pres">
      <dgm:prSet presAssocID="{781EB6B7-3357-4324-851D-6460FBFDC0A5}" presName="child2" presStyleLbl="bgAcc1" presStyleIdx="1" presStyleCnt="4" custScaleX="178441" custLinFactNeighborX="13986" custLinFactNeighborY="-1517"/>
      <dgm:spPr/>
      <dgm:t>
        <a:bodyPr/>
        <a:lstStyle/>
        <a:p>
          <a:endParaRPr lang="en-US"/>
        </a:p>
      </dgm:t>
    </dgm:pt>
    <dgm:pt modelId="{73AC6E30-4CE6-424D-8588-94B5804891EE}" type="pres">
      <dgm:prSet presAssocID="{781EB6B7-3357-4324-851D-6460FBFDC0A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B5039-616E-4E04-B77B-972A10E14407}" type="pres">
      <dgm:prSet presAssocID="{781EB6B7-3357-4324-851D-6460FBFDC0A5}" presName="child3group" presStyleCnt="0"/>
      <dgm:spPr/>
    </dgm:pt>
    <dgm:pt modelId="{C0A71897-A375-4E53-88F8-16F0BB2D6852}" type="pres">
      <dgm:prSet presAssocID="{781EB6B7-3357-4324-851D-6460FBFDC0A5}" presName="child3" presStyleLbl="bgAcc1" presStyleIdx="2" presStyleCnt="4"/>
      <dgm:spPr/>
      <dgm:t>
        <a:bodyPr/>
        <a:lstStyle/>
        <a:p>
          <a:endParaRPr lang="en-US"/>
        </a:p>
      </dgm:t>
    </dgm:pt>
    <dgm:pt modelId="{A98FE395-22E1-40F4-A306-A5747C4BB7CE}" type="pres">
      <dgm:prSet presAssocID="{781EB6B7-3357-4324-851D-6460FBFDC0A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2C2BF-9035-4621-9036-8B7E8F16A1EA}" type="pres">
      <dgm:prSet presAssocID="{781EB6B7-3357-4324-851D-6460FBFDC0A5}" presName="child4group" presStyleCnt="0"/>
      <dgm:spPr/>
    </dgm:pt>
    <dgm:pt modelId="{91D73AE5-370E-454D-9D74-0ADFB34472C0}" type="pres">
      <dgm:prSet presAssocID="{781EB6B7-3357-4324-851D-6460FBFDC0A5}" presName="child4" presStyleLbl="bgAcc1" presStyleIdx="3" presStyleCnt="4"/>
      <dgm:spPr/>
      <dgm:t>
        <a:bodyPr/>
        <a:lstStyle/>
        <a:p>
          <a:endParaRPr lang="en-US"/>
        </a:p>
      </dgm:t>
    </dgm:pt>
    <dgm:pt modelId="{C9E2CEF5-751F-4BC2-BBA3-E170C4285084}" type="pres">
      <dgm:prSet presAssocID="{781EB6B7-3357-4324-851D-6460FBFDC0A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03CB2-9B40-4686-B9A1-155EB221314F}" type="pres">
      <dgm:prSet presAssocID="{781EB6B7-3357-4324-851D-6460FBFDC0A5}" presName="childPlaceholder" presStyleCnt="0"/>
      <dgm:spPr/>
    </dgm:pt>
    <dgm:pt modelId="{371BCAAE-F5D0-4537-9E83-73A9DD6C0E3D}" type="pres">
      <dgm:prSet presAssocID="{781EB6B7-3357-4324-851D-6460FBFDC0A5}" presName="circle" presStyleCnt="0"/>
      <dgm:spPr/>
    </dgm:pt>
    <dgm:pt modelId="{1E95A9CE-7E17-4C4F-A3D2-29645DBEEA09}" type="pres">
      <dgm:prSet presAssocID="{781EB6B7-3357-4324-851D-6460FBFDC0A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C6E67-E946-4557-B02F-B12E76ACFF60}" type="pres">
      <dgm:prSet presAssocID="{781EB6B7-3357-4324-851D-6460FBFDC0A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B2CB3-E6D6-416F-BB94-D88EB08FC952}" type="pres">
      <dgm:prSet presAssocID="{781EB6B7-3357-4324-851D-6460FBFDC0A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19895-E7B6-4798-B6F4-AC5DD3DE228F}" type="pres">
      <dgm:prSet presAssocID="{781EB6B7-3357-4324-851D-6460FBFDC0A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B79D6-B1CD-4DA3-96A0-ABC2BAE789C8}" type="pres">
      <dgm:prSet presAssocID="{781EB6B7-3357-4324-851D-6460FBFDC0A5}" presName="quadrantPlaceholder" presStyleCnt="0"/>
      <dgm:spPr/>
    </dgm:pt>
    <dgm:pt modelId="{0E3042C2-6901-49E5-BB33-8913119B354A}" type="pres">
      <dgm:prSet presAssocID="{781EB6B7-3357-4324-851D-6460FBFDC0A5}" presName="center1" presStyleLbl="fgShp" presStyleIdx="0" presStyleCnt="2"/>
      <dgm:spPr/>
    </dgm:pt>
    <dgm:pt modelId="{B0A319DD-E1D4-41DC-9706-8B2A3CF2C740}" type="pres">
      <dgm:prSet presAssocID="{781EB6B7-3357-4324-851D-6460FBFDC0A5}" presName="center2" presStyleLbl="fgShp" presStyleIdx="1" presStyleCnt="2"/>
      <dgm:spPr/>
    </dgm:pt>
  </dgm:ptLst>
  <dgm:cxnLst>
    <dgm:cxn modelId="{A36C2C2E-A05B-4643-88EE-15C102EE7044}" srcId="{A580172E-9FA6-4198-9C99-F57CFCFB4178}" destId="{C80E83BE-5606-4E49-89CA-832ECA2E277D}" srcOrd="1" destOrd="0" parTransId="{32131DD5-ACE0-4AEE-A9E6-7D5CB91738A4}" sibTransId="{AE419330-837A-4548-8CF6-7E140881C797}"/>
    <dgm:cxn modelId="{4E817120-CD26-497A-9F0B-5E4F083270D2}" srcId="{A580172E-9FA6-4198-9C99-F57CFCFB4178}" destId="{487518E4-3EDC-4F4D-B92B-59B387B45CD2}" srcOrd="2" destOrd="0" parTransId="{1AE16E42-FEF1-4539-B541-EF953442D3F2}" sibTransId="{4C0DD9E5-BAEA-40B4-AE5D-3309E5662FFF}"/>
    <dgm:cxn modelId="{52490B60-AC3C-4651-B282-25754D939149}" srcId="{D31479DB-6BC9-4DC5-B337-1317FB539AEE}" destId="{3A0734DC-AD8D-47B0-9208-F88DB90C1175}" srcOrd="0" destOrd="0" parTransId="{F3470970-A638-429B-BA02-86B08D24FEE9}" sibTransId="{6143CA89-17B3-47B2-9898-3251EAA40B5E}"/>
    <dgm:cxn modelId="{8E96F0AD-64C6-4B6A-943B-EBE80DB10BCC}" srcId="{781EB6B7-3357-4324-851D-6460FBFDC0A5}" destId="{D31479DB-6BC9-4DC5-B337-1317FB539AEE}" srcOrd="3" destOrd="0" parTransId="{1FFDD821-8A9C-451D-A8AE-D5230479FBB3}" sibTransId="{5C21E0B8-8E6E-4187-99AD-AFD4F9F85E9D}"/>
    <dgm:cxn modelId="{AC68A2DF-CE19-4FB4-8F79-0EA561D8C135}" srcId="{A580172E-9FA6-4198-9C99-F57CFCFB4178}" destId="{C767D9EA-C55C-4B8A-88D9-2A3CA624A496}" srcOrd="0" destOrd="0" parTransId="{84F0C195-6D23-4DEE-ADCC-366015ED29E9}" sibTransId="{A3319AFA-0764-48B3-8A5F-A5FE4BE40A06}"/>
    <dgm:cxn modelId="{55AFDD69-EB71-4BF0-A41F-668BDFBB0238}" type="presOf" srcId="{C767D9EA-C55C-4B8A-88D9-2A3CA624A496}" destId="{8B36A507-2C66-4D98-B827-3A57DFD8B441}" srcOrd="0" destOrd="0" presId="urn:microsoft.com/office/officeart/2005/8/layout/cycle4"/>
    <dgm:cxn modelId="{1DA30E08-AC38-47FC-A0C4-3F5EB9BD3F50}" type="presOf" srcId="{76BA6FD7-4AC9-44AC-BB04-EF6AE0DA36D7}" destId="{8B36A507-2C66-4D98-B827-3A57DFD8B441}" srcOrd="0" destOrd="3" presId="urn:microsoft.com/office/officeart/2005/8/layout/cycle4"/>
    <dgm:cxn modelId="{691C3DE8-0C3C-4C36-B4A4-473FE3F2756B}" srcId="{F5DDA1AE-4A5D-4672-9BB5-CE97228BB7FA}" destId="{52F624F4-29FA-4EB0-B147-A9C2E43712A4}" srcOrd="0" destOrd="0" parTransId="{030BCF1B-6287-4B0D-BA5E-5A2A906AF4C3}" sibTransId="{86C5E534-DA7C-4C9D-A138-081DF9D12600}"/>
    <dgm:cxn modelId="{7B02A7F8-C623-4375-8D54-1BD4A8AC54D1}" type="presOf" srcId="{3A0734DC-AD8D-47B0-9208-F88DB90C1175}" destId="{C9E2CEF5-751F-4BC2-BBA3-E170C4285084}" srcOrd="1" destOrd="0" presId="urn:microsoft.com/office/officeart/2005/8/layout/cycle4"/>
    <dgm:cxn modelId="{3B188CE5-B515-471B-8B0A-70D52D9F5D30}" type="presOf" srcId="{1481CE9B-F16B-427B-92C6-087B63608F3A}" destId="{DAA8F8B2-7135-4D03-ABC9-1222AE40575B}" srcOrd="0" destOrd="0" presId="urn:microsoft.com/office/officeart/2005/8/layout/cycle4"/>
    <dgm:cxn modelId="{B6AFE0B1-34A2-4058-AF7C-3F4BB2569186}" type="presOf" srcId="{C767D9EA-C55C-4B8A-88D9-2A3CA624A496}" destId="{73AC6E30-4CE6-424D-8588-94B5804891EE}" srcOrd="1" destOrd="0" presId="urn:microsoft.com/office/officeart/2005/8/layout/cycle4"/>
    <dgm:cxn modelId="{7614A00A-6771-4BF0-A6CD-8EF64BF15FCC}" srcId="{37EC824B-72D7-4E93-96B3-ACA36D4DD10C}" destId="{1481CE9B-F16B-427B-92C6-087B63608F3A}" srcOrd="0" destOrd="0" parTransId="{77DB5DBB-A54C-4269-8328-9F5B8964EEF5}" sibTransId="{7E7595C6-F539-4E8B-BE93-004343B656E9}"/>
    <dgm:cxn modelId="{021046FF-E161-419D-BABE-86221277CC85}" type="presOf" srcId="{76BA6FD7-4AC9-44AC-BB04-EF6AE0DA36D7}" destId="{73AC6E30-4CE6-424D-8588-94B5804891EE}" srcOrd="1" destOrd="3" presId="urn:microsoft.com/office/officeart/2005/8/layout/cycle4"/>
    <dgm:cxn modelId="{A7D66A78-35A7-40FF-B7FE-C4023EEE87C6}" type="presOf" srcId="{A580172E-9FA6-4198-9C99-F57CFCFB4178}" destId="{615C6E67-E946-4557-B02F-B12E76ACFF60}" srcOrd="0" destOrd="0" presId="urn:microsoft.com/office/officeart/2005/8/layout/cycle4"/>
    <dgm:cxn modelId="{BD606B0B-DA22-4B6F-B2E8-1421657C47F5}" type="presOf" srcId="{C80E83BE-5606-4E49-89CA-832ECA2E277D}" destId="{8B36A507-2C66-4D98-B827-3A57DFD8B441}" srcOrd="0" destOrd="1" presId="urn:microsoft.com/office/officeart/2005/8/layout/cycle4"/>
    <dgm:cxn modelId="{CB09E7A4-8661-4B88-8877-AB7CC007444B}" type="presOf" srcId="{52F624F4-29FA-4EB0-B147-A9C2E43712A4}" destId="{C0A71897-A375-4E53-88F8-16F0BB2D6852}" srcOrd="0" destOrd="0" presId="urn:microsoft.com/office/officeart/2005/8/layout/cycle4"/>
    <dgm:cxn modelId="{8BFEFDD1-C966-4D62-9E45-4BACAA970345}" type="presOf" srcId="{781EB6B7-3357-4324-851D-6460FBFDC0A5}" destId="{3D86215D-C0BB-4870-B2E3-F1096D56F6E9}" srcOrd="0" destOrd="0" presId="urn:microsoft.com/office/officeart/2005/8/layout/cycle4"/>
    <dgm:cxn modelId="{A52C480F-3E60-4F1D-8596-53017C3A6C29}" type="presOf" srcId="{487518E4-3EDC-4F4D-B92B-59B387B45CD2}" destId="{8B36A507-2C66-4D98-B827-3A57DFD8B441}" srcOrd="0" destOrd="2" presId="urn:microsoft.com/office/officeart/2005/8/layout/cycle4"/>
    <dgm:cxn modelId="{83C2F27A-B1B3-4C28-B616-996F404759A7}" srcId="{781EB6B7-3357-4324-851D-6460FBFDC0A5}" destId="{37EC824B-72D7-4E93-96B3-ACA36D4DD10C}" srcOrd="0" destOrd="0" parTransId="{A6A3518E-AEC8-44B2-AF9D-0D6F1D825067}" sibTransId="{BE0542E2-1460-48E2-9840-67A292A8B046}"/>
    <dgm:cxn modelId="{3297763B-4807-49E7-B68F-1313CC0B1A7C}" srcId="{A580172E-9FA6-4198-9C99-F57CFCFB4178}" destId="{76BA6FD7-4AC9-44AC-BB04-EF6AE0DA36D7}" srcOrd="3" destOrd="0" parTransId="{E386B6B5-65F7-4322-A499-5DE5059010F3}" sibTransId="{4BD509E4-C03F-45B9-AF55-2274577DE3D5}"/>
    <dgm:cxn modelId="{6C9CDBDC-21A3-4C03-AA03-11C2122F53E2}" type="presOf" srcId="{487518E4-3EDC-4F4D-B92B-59B387B45CD2}" destId="{73AC6E30-4CE6-424D-8588-94B5804891EE}" srcOrd="1" destOrd="2" presId="urn:microsoft.com/office/officeart/2005/8/layout/cycle4"/>
    <dgm:cxn modelId="{081B567F-B549-4A8F-BF06-55B64FA66CED}" type="presOf" srcId="{37EC824B-72D7-4E93-96B3-ACA36D4DD10C}" destId="{1E95A9CE-7E17-4C4F-A3D2-29645DBEEA09}" srcOrd="0" destOrd="0" presId="urn:microsoft.com/office/officeart/2005/8/layout/cycle4"/>
    <dgm:cxn modelId="{51C5972E-600D-4832-A95D-D7BB4C2E28C4}" srcId="{781EB6B7-3357-4324-851D-6460FBFDC0A5}" destId="{F5DDA1AE-4A5D-4672-9BB5-CE97228BB7FA}" srcOrd="2" destOrd="0" parTransId="{ADAB5065-F4F3-4BCF-94CB-C914C5471159}" sibTransId="{FF52E70D-459F-4955-B52F-DEBA415F24C1}"/>
    <dgm:cxn modelId="{F2F23D39-348E-4D77-8A5B-F4BAA080DF13}" type="presOf" srcId="{1481CE9B-F16B-427B-92C6-087B63608F3A}" destId="{02781252-DDC4-418A-8B4F-D2068B1DD544}" srcOrd="1" destOrd="0" presId="urn:microsoft.com/office/officeart/2005/8/layout/cycle4"/>
    <dgm:cxn modelId="{1E2DDFE4-07D9-4C00-A478-4B1A31C9A0DF}" type="presOf" srcId="{52F624F4-29FA-4EB0-B147-A9C2E43712A4}" destId="{A98FE395-22E1-40F4-A306-A5747C4BB7CE}" srcOrd="1" destOrd="0" presId="urn:microsoft.com/office/officeart/2005/8/layout/cycle4"/>
    <dgm:cxn modelId="{A1D8A932-0A43-42B7-A023-946DB255DE82}" type="presOf" srcId="{C80E83BE-5606-4E49-89CA-832ECA2E277D}" destId="{73AC6E30-4CE6-424D-8588-94B5804891EE}" srcOrd="1" destOrd="1" presId="urn:microsoft.com/office/officeart/2005/8/layout/cycle4"/>
    <dgm:cxn modelId="{D698D261-DF19-4FCB-A4BC-AA9F6C2F1005}" type="presOf" srcId="{F5DDA1AE-4A5D-4672-9BB5-CE97228BB7FA}" destId="{F73B2CB3-E6D6-416F-BB94-D88EB08FC952}" srcOrd="0" destOrd="0" presId="urn:microsoft.com/office/officeart/2005/8/layout/cycle4"/>
    <dgm:cxn modelId="{A829C7EB-2151-4292-AF85-1C776D528FC4}" type="presOf" srcId="{3A0734DC-AD8D-47B0-9208-F88DB90C1175}" destId="{91D73AE5-370E-454D-9D74-0ADFB34472C0}" srcOrd="0" destOrd="0" presId="urn:microsoft.com/office/officeart/2005/8/layout/cycle4"/>
    <dgm:cxn modelId="{5BE33EF0-37A8-43F1-A14A-C0E2AD0E19C2}" type="presOf" srcId="{D31479DB-6BC9-4DC5-B337-1317FB539AEE}" destId="{1A719895-E7B6-4798-B6F4-AC5DD3DE228F}" srcOrd="0" destOrd="0" presId="urn:microsoft.com/office/officeart/2005/8/layout/cycle4"/>
    <dgm:cxn modelId="{359EE705-BD7D-4CA7-8ACB-03CBC5512EDA}" srcId="{781EB6B7-3357-4324-851D-6460FBFDC0A5}" destId="{A580172E-9FA6-4198-9C99-F57CFCFB4178}" srcOrd="1" destOrd="0" parTransId="{DDA7AF19-33E3-4397-9492-A6BA53A2AEAD}" sibTransId="{71D562B2-342D-47DE-945F-A1BEB670DBF2}"/>
    <dgm:cxn modelId="{39EFFE48-B415-4E78-B49E-1CE58BFC6763}" type="presParOf" srcId="{3D86215D-C0BB-4870-B2E3-F1096D56F6E9}" destId="{2C8366B0-8742-4C44-8C97-3DDBA83175CD}" srcOrd="0" destOrd="0" presId="urn:microsoft.com/office/officeart/2005/8/layout/cycle4"/>
    <dgm:cxn modelId="{3E98826C-0ACF-4D13-9537-B65742D51D06}" type="presParOf" srcId="{2C8366B0-8742-4C44-8C97-3DDBA83175CD}" destId="{277482C5-0397-4019-9926-A3648B258AC6}" srcOrd="0" destOrd="0" presId="urn:microsoft.com/office/officeart/2005/8/layout/cycle4"/>
    <dgm:cxn modelId="{C7D0863B-DC6F-43E2-A19B-B982BC9AE30C}" type="presParOf" srcId="{277482C5-0397-4019-9926-A3648B258AC6}" destId="{DAA8F8B2-7135-4D03-ABC9-1222AE40575B}" srcOrd="0" destOrd="0" presId="urn:microsoft.com/office/officeart/2005/8/layout/cycle4"/>
    <dgm:cxn modelId="{B278671A-8640-407D-A0C9-5632E91CBC9C}" type="presParOf" srcId="{277482C5-0397-4019-9926-A3648B258AC6}" destId="{02781252-DDC4-418A-8B4F-D2068B1DD544}" srcOrd="1" destOrd="0" presId="urn:microsoft.com/office/officeart/2005/8/layout/cycle4"/>
    <dgm:cxn modelId="{7474ADEC-11A8-430E-908A-044DDA34A7C0}" type="presParOf" srcId="{2C8366B0-8742-4C44-8C97-3DDBA83175CD}" destId="{727CBACD-3418-45FA-A7A7-EA89D508CB2D}" srcOrd="1" destOrd="0" presId="urn:microsoft.com/office/officeart/2005/8/layout/cycle4"/>
    <dgm:cxn modelId="{5988718F-FD81-4C66-AF9B-524C39F54961}" type="presParOf" srcId="{727CBACD-3418-45FA-A7A7-EA89D508CB2D}" destId="{8B36A507-2C66-4D98-B827-3A57DFD8B441}" srcOrd="0" destOrd="0" presId="urn:microsoft.com/office/officeart/2005/8/layout/cycle4"/>
    <dgm:cxn modelId="{B0EC3F01-4B8E-441F-BB23-11612D56CE03}" type="presParOf" srcId="{727CBACD-3418-45FA-A7A7-EA89D508CB2D}" destId="{73AC6E30-4CE6-424D-8588-94B5804891EE}" srcOrd="1" destOrd="0" presId="urn:microsoft.com/office/officeart/2005/8/layout/cycle4"/>
    <dgm:cxn modelId="{6957C28D-24A7-42CE-A222-41657C6EEB64}" type="presParOf" srcId="{2C8366B0-8742-4C44-8C97-3DDBA83175CD}" destId="{181B5039-616E-4E04-B77B-972A10E14407}" srcOrd="2" destOrd="0" presId="urn:microsoft.com/office/officeart/2005/8/layout/cycle4"/>
    <dgm:cxn modelId="{CE45D4B6-D24D-4483-9553-5748AE1FE672}" type="presParOf" srcId="{181B5039-616E-4E04-B77B-972A10E14407}" destId="{C0A71897-A375-4E53-88F8-16F0BB2D6852}" srcOrd="0" destOrd="0" presId="urn:microsoft.com/office/officeart/2005/8/layout/cycle4"/>
    <dgm:cxn modelId="{C0C41B17-5D07-43BC-BC37-D36C4877A632}" type="presParOf" srcId="{181B5039-616E-4E04-B77B-972A10E14407}" destId="{A98FE395-22E1-40F4-A306-A5747C4BB7CE}" srcOrd="1" destOrd="0" presId="urn:microsoft.com/office/officeart/2005/8/layout/cycle4"/>
    <dgm:cxn modelId="{EBD04D51-F7D1-4624-BA17-B2EF1B88C482}" type="presParOf" srcId="{2C8366B0-8742-4C44-8C97-3DDBA83175CD}" destId="{EB52C2BF-9035-4621-9036-8B7E8F16A1EA}" srcOrd="3" destOrd="0" presId="urn:microsoft.com/office/officeart/2005/8/layout/cycle4"/>
    <dgm:cxn modelId="{3C01C134-57EE-4515-8AC9-C32A3D01D40E}" type="presParOf" srcId="{EB52C2BF-9035-4621-9036-8B7E8F16A1EA}" destId="{91D73AE5-370E-454D-9D74-0ADFB34472C0}" srcOrd="0" destOrd="0" presId="urn:microsoft.com/office/officeart/2005/8/layout/cycle4"/>
    <dgm:cxn modelId="{C03782DD-2448-49DD-8B47-8BBE27036873}" type="presParOf" srcId="{EB52C2BF-9035-4621-9036-8B7E8F16A1EA}" destId="{C9E2CEF5-751F-4BC2-BBA3-E170C4285084}" srcOrd="1" destOrd="0" presId="urn:microsoft.com/office/officeart/2005/8/layout/cycle4"/>
    <dgm:cxn modelId="{D065A713-D9DB-4FF4-A6B3-256846316327}" type="presParOf" srcId="{2C8366B0-8742-4C44-8C97-3DDBA83175CD}" destId="{1D403CB2-9B40-4686-B9A1-155EB221314F}" srcOrd="4" destOrd="0" presId="urn:microsoft.com/office/officeart/2005/8/layout/cycle4"/>
    <dgm:cxn modelId="{1807E22A-1FE9-49DD-BF28-66EF8351ADC1}" type="presParOf" srcId="{3D86215D-C0BB-4870-B2E3-F1096D56F6E9}" destId="{371BCAAE-F5D0-4537-9E83-73A9DD6C0E3D}" srcOrd="1" destOrd="0" presId="urn:microsoft.com/office/officeart/2005/8/layout/cycle4"/>
    <dgm:cxn modelId="{ED22A8F5-1D51-4DA9-AA04-67B7228841DB}" type="presParOf" srcId="{371BCAAE-F5D0-4537-9E83-73A9DD6C0E3D}" destId="{1E95A9CE-7E17-4C4F-A3D2-29645DBEEA09}" srcOrd="0" destOrd="0" presId="urn:microsoft.com/office/officeart/2005/8/layout/cycle4"/>
    <dgm:cxn modelId="{8947590E-66FA-46B9-B6C8-A8B706FDC19A}" type="presParOf" srcId="{371BCAAE-F5D0-4537-9E83-73A9DD6C0E3D}" destId="{615C6E67-E946-4557-B02F-B12E76ACFF60}" srcOrd="1" destOrd="0" presId="urn:microsoft.com/office/officeart/2005/8/layout/cycle4"/>
    <dgm:cxn modelId="{3CDC04D0-B4C6-43BC-830B-4760BEA7C81A}" type="presParOf" srcId="{371BCAAE-F5D0-4537-9E83-73A9DD6C0E3D}" destId="{F73B2CB3-E6D6-416F-BB94-D88EB08FC952}" srcOrd="2" destOrd="0" presId="urn:microsoft.com/office/officeart/2005/8/layout/cycle4"/>
    <dgm:cxn modelId="{3A6E4AFD-99BA-4DCC-8F5E-85978BEF7299}" type="presParOf" srcId="{371BCAAE-F5D0-4537-9E83-73A9DD6C0E3D}" destId="{1A719895-E7B6-4798-B6F4-AC5DD3DE228F}" srcOrd="3" destOrd="0" presId="urn:microsoft.com/office/officeart/2005/8/layout/cycle4"/>
    <dgm:cxn modelId="{5AE89525-1B15-4DE5-8D58-0D801C90AAAA}" type="presParOf" srcId="{371BCAAE-F5D0-4537-9E83-73A9DD6C0E3D}" destId="{8A4B79D6-B1CD-4DA3-96A0-ABC2BAE789C8}" srcOrd="4" destOrd="0" presId="urn:microsoft.com/office/officeart/2005/8/layout/cycle4"/>
    <dgm:cxn modelId="{3F189AEB-EBD8-42A0-9125-5AA3F755CB71}" type="presParOf" srcId="{3D86215D-C0BB-4870-B2E3-F1096D56F6E9}" destId="{0E3042C2-6901-49E5-BB33-8913119B354A}" srcOrd="2" destOrd="0" presId="urn:microsoft.com/office/officeart/2005/8/layout/cycle4"/>
    <dgm:cxn modelId="{74CAA222-079E-41E9-879E-B892B0621706}" type="presParOf" srcId="{3D86215D-C0BB-4870-B2E3-F1096D56F6E9}" destId="{B0A319DD-E1D4-41DC-9706-8B2A3CF2C7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EB6B7-3357-4324-851D-6460FBFDC0A5}" type="doc">
      <dgm:prSet loTypeId="urn:microsoft.com/office/officeart/2005/8/layout/cycle4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EC824B-72D7-4E93-96B3-ACA36D4DD10C}">
      <dgm:prSet phldrT="[Text]" phldr="1"/>
      <dgm:spPr/>
      <dgm:t>
        <a:bodyPr/>
        <a:lstStyle/>
        <a:p>
          <a:endParaRPr lang="en-US"/>
        </a:p>
      </dgm:t>
    </dgm:pt>
    <dgm:pt modelId="{A6A3518E-AEC8-44B2-AF9D-0D6F1D825067}" type="parTrans" cxnId="{83C2F27A-B1B3-4C28-B616-996F404759A7}">
      <dgm:prSet/>
      <dgm:spPr/>
      <dgm:t>
        <a:bodyPr/>
        <a:lstStyle/>
        <a:p>
          <a:endParaRPr lang="en-US"/>
        </a:p>
      </dgm:t>
    </dgm:pt>
    <dgm:pt modelId="{BE0542E2-1460-48E2-9840-67A292A8B046}" type="sibTrans" cxnId="{83C2F27A-B1B3-4C28-B616-996F404759A7}">
      <dgm:prSet/>
      <dgm:spPr/>
      <dgm:t>
        <a:bodyPr/>
        <a:lstStyle/>
        <a:p>
          <a:endParaRPr lang="en-US"/>
        </a:p>
      </dgm:t>
    </dgm:pt>
    <dgm:pt modelId="{1481CE9B-F16B-427B-92C6-087B63608F3A}">
      <dgm:prSet phldrT="[Text]" custT="1"/>
      <dgm:spPr/>
      <dgm:t>
        <a:bodyPr/>
        <a:lstStyle/>
        <a:p>
          <a:r>
            <a:rPr lang="en-US" sz="2800" b="1" dirty="0" smtClean="0"/>
            <a:t>Define</a:t>
          </a:r>
          <a:endParaRPr lang="en-US" sz="2800" b="1" dirty="0"/>
        </a:p>
      </dgm:t>
    </dgm:pt>
    <dgm:pt modelId="{77DB5DBB-A54C-4269-8328-9F5B8964EEF5}" type="parTrans" cxnId="{7614A00A-6771-4BF0-A6CD-8EF64BF15FCC}">
      <dgm:prSet/>
      <dgm:spPr/>
      <dgm:t>
        <a:bodyPr/>
        <a:lstStyle/>
        <a:p>
          <a:endParaRPr lang="en-US"/>
        </a:p>
      </dgm:t>
    </dgm:pt>
    <dgm:pt modelId="{7E7595C6-F539-4E8B-BE93-004343B656E9}" type="sibTrans" cxnId="{7614A00A-6771-4BF0-A6CD-8EF64BF15FCC}">
      <dgm:prSet/>
      <dgm:spPr/>
      <dgm:t>
        <a:bodyPr/>
        <a:lstStyle/>
        <a:p>
          <a:endParaRPr lang="en-US"/>
        </a:p>
      </dgm:t>
    </dgm:pt>
    <dgm:pt modelId="{A580172E-9FA6-4198-9C99-F57CFCFB4178}">
      <dgm:prSet phldrT="[Text]" phldr="1"/>
      <dgm:spPr/>
      <dgm:t>
        <a:bodyPr/>
        <a:lstStyle/>
        <a:p>
          <a:endParaRPr lang="en-US"/>
        </a:p>
      </dgm:t>
    </dgm:pt>
    <dgm:pt modelId="{DDA7AF19-33E3-4397-9492-A6BA53A2AEAD}" type="parTrans" cxnId="{359EE705-BD7D-4CA7-8ACB-03CBC5512EDA}">
      <dgm:prSet/>
      <dgm:spPr/>
      <dgm:t>
        <a:bodyPr/>
        <a:lstStyle/>
        <a:p>
          <a:endParaRPr lang="en-US"/>
        </a:p>
      </dgm:t>
    </dgm:pt>
    <dgm:pt modelId="{71D562B2-342D-47DE-945F-A1BEB670DBF2}" type="sibTrans" cxnId="{359EE705-BD7D-4CA7-8ACB-03CBC5512EDA}">
      <dgm:prSet/>
      <dgm:spPr/>
      <dgm:t>
        <a:bodyPr/>
        <a:lstStyle/>
        <a:p>
          <a:endParaRPr lang="en-US"/>
        </a:p>
      </dgm:t>
    </dgm:pt>
    <dgm:pt modelId="{C767D9EA-C55C-4B8A-88D9-2A3CA624A496}">
      <dgm:prSet phldrT="[Text]"/>
      <dgm:spPr/>
      <dgm:t>
        <a:bodyPr/>
        <a:lstStyle/>
        <a:p>
          <a:r>
            <a:rPr lang="en-US" dirty="0" smtClean="0"/>
            <a:t>Sentence</a:t>
          </a:r>
          <a:endParaRPr lang="en-US" dirty="0"/>
        </a:p>
      </dgm:t>
    </dgm:pt>
    <dgm:pt modelId="{84F0C195-6D23-4DEE-ADCC-366015ED29E9}" type="parTrans" cxnId="{AC68A2DF-CE19-4FB4-8F79-0EA561D8C135}">
      <dgm:prSet/>
      <dgm:spPr/>
      <dgm:t>
        <a:bodyPr/>
        <a:lstStyle/>
        <a:p>
          <a:endParaRPr lang="en-US"/>
        </a:p>
      </dgm:t>
    </dgm:pt>
    <dgm:pt modelId="{A3319AFA-0764-48B3-8A5F-A5FE4BE40A06}" type="sibTrans" cxnId="{AC68A2DF-CE19-4FB4-8F79-0EA561D8C135}">
      <dgm:prSet/>
      <dgm:spPr/>
      <dgm:t>
        <a:bodyPr/>
        <a:lstStyle/>
        <a:p>
          <a:endParaRPr lang="en-US"/>
        </a:p>
      </dgm:t>
    </dgm:pt>
    <dgm:pt modelId="{F5DDA1AE-4A5D-4672-9BB5-CE97228BB7FA}">
      <dgm:prSet phldrT="[Text]" phldr="1"/>
      <dgm:spPr/>
      <dgm:t>
        <a:bodyPr/>
        <a:lstStyle/>
        <a:p>
          <a:endParaRPr lang="en-US" dirty="0"/>
        </a:p>
      </dgm:t>
    </dgm:pt>
    <dgm:pt modelId="{ADAB5065-F4F3-4BCF-94CB-C914C5471159}" type="parTrans" cxnId="{51C5972E-600D-4832-A95D-D7BB4C2E28C4}">
      <dgm:prSet/>
      <dgm:spPr/>
      <dgm:t>
        <a:bodyPr/>
        <a:lstStyle/>
        <a:p>
          <a:endParaRPr lang="en-US"/>
        </a:p>
      </dgm:t>
    </dgm:pt>
    <dgm:pt modelId="{FF52E70D-459F-4955-B52F-DEBA415F24C1}" type="sibTrans" cxnId="{51C5972E-600D-4832-A95D-D7BB4C2E28C4}">
      <dgm:prSet/>
      <dgm:spPr/>
      <dgm:t>
        <a:bodyPr/>
        <a:lstStyle/>
        <a:p>
          <a:endParaRPr lang="en-US"/>
        </a:p>
      </dgm:t>
    </dgm:pt>
    <dgm:pt modelId="{52F624F4-29FA-4EB0-B147-A9C2E43712A4}">
      <dgm:prSet phldrT="[Text]" custT="1"/>
      <dgm:spPr/>
      <dgm:t>
        <a:bodyPr/>
        <a:lstStyle/>
        <a:p>
          <a:r>
            <a:rPr lang="en-US" sz="2400" b="1" dirty="0" smtClean="0"/>
            <a:t>Picture</a:t>
          </a:r>
          <a:endParaRPr lang="en-US" sz="2400" b="1" dirty="0"/>
        </a:p>
      </dgm:t>
    </dgm:pt>
    <dgm:pt modelId="{030BCF1B-6287-4B0D-BA5E-5A2A906AF4C3}" type="parTrans" cxnId="{691C3DE8-0C3C-4C36-B4A4-473FE3F2756B}">
      <dgm:prSet/>
      <dgm:spPr/>
      <dgm:t>
        <a:bodyPr/>
        <a:lstStyle/>
        <a:p>
          <a:endParaRPr lang="en-US"/>
        </a:p>
      </dgm:t>
    </dgm:pt>
    <dgm:pt modelId="{86C5E534-DA7C-4C9D-A138-081DF9D12600}" type="sibTrans" cxnId="{691C3DE8-0C3C-4C36-B4A4-473FE3F2756B}">
      <dgm:prSet/>
      <dgm:spPr/>
      <dgm:t>
        <a:bodyPr/>
        <a:lstStyle/>
        <a:p>
          <a:endParaRPr lang="en-US"/>
        </a:p>
      </dgm:t>
    </dgm:pt>
    <dgm:pt modelId="{D31479DB-6BC9-4DC5-B337-1317FB539AEE}">
      <dgm:prSet phldrT="[Text]" phldr="1"/>
      <dgm:spPr/>
      <dgm:t>
        <a:bodyPr/>
        <a:lstStyle/>
        <a:p>
          <a:endParaRPr lang="en-US"/>
        </a:p>
      </dgm:t>
    </dgm:pt>
    <dgm:pt modelId="{1FFDD821-8A9C-451D-A8AE-D5230479FBB3}" type="parTrans" cxnId="{8E96F0AD-64C6-4B6A-943B-EBE80DB10BCC}">
      <dgm:prSet/>
      <dgm:spPr/>
      <dgm:t>
        <a:bodyPr/>
        <a:lstStyle/>
        <a:p>
          <a:endParaRPr lang="en-US"/>
        </a:p>
      </dgm:t>
    </dgm:pt>
    <dgm:pt modelId="{5C21E0B8-8E6E-4187-99AD-AFD4F9F85E9D}" type="sibTrans" cxnId="{8E96F0AD-64C6-4B6A-943B-EBE80DB10BCC}">
      <dgm:prSet/>
      <dgm:spPr/>
      <dgm:t>
        <a:bodyPr/>
        <a:lstStyle/>
        <a:p>
          <a:endParaRPr lang="en-US"/>
        </a:p>
      </dgm:t>
    </dgm:pt>
    <dgm:pt modelId="{3A0734DC-AD8D-47B0-9208-F88DB90C1175}">
      <dgm:prSet phldrT="[Text]" custT="1"/>
      <dgm:spPr/>
      <dgm:t>
        <a:bodyPr/>
        <a:lstStyle/>
        <a:p>
          <a:r>
            <a:rPr lang="en-US" sz="2400" b="1" dirty="0" smtClean="0"/>
            <a:t>Example</a:t>
          </a:r>
          <a:r>
            <a:rPr lang="en-US" sz="1700" dirty="0" smtClean="0"/>
            <a:t> </a:t>
          </a:r>
          <a:endParaRPr lang="en-US" sz="1700" dirty="0"/>
        </a:p>
      </dgm:t>
    </dgm:pt>
    <dgm:pt modelId="{F3470970-A638-429B-BA02-86B08D24FEE9}" type="parTrans" cxnId="{52490B60-AC3C-4651-B282-25754D939149}">
      <dgm:prSet/>
      <dgm:spPr/>
      <dgm:t>
        <a:bodyPr/>
        <a:lstStyle/>
        <a:p>
          <a:endParaRPr lang="en-US"/>
        </a:p>
      </dgm:t>
    </dgm:pt>
    <dgm:pt modelId="{6143CA89-17B3-47B2-9898-3251EAA40B5E}" type="sibTrans" cxnId="{52490B60-AC3C-4651-B282-25754D939149}">
      <dgm:prSet/>
      <dgm:spPr/>
      <dgm:t>
        <a:bodyPr/>
        <a:lstStyle/>
        <a:p>
          <a:endParaRPr lang="en-US"/>
        </a:p>
      </dgm:t>
    </dgm:pt>
    <dgm:pt modelId="{C80E83BE-5606-4E49-89CA-832ECA2E277D}">
      <dgm:prSet phldrT="[Text]"/>
      <dgm:spPr/>
      <dgm:t>
        <a:bodyPr/>
        <a:lstStyle/>
        <a:p>
          <a:r>
            <a:rPr lang="en-US" dirty="0" smtClean="0"/>
            <a:t>_____is ____. </a:t>
          </a:r>
          <a:endParaRPr lang="en-US" dirty="0"/>
        </a:p>
      </dgm:t>
    </dgm:pt>
    <dgm:pt modelId="{32131DD5-ACE0-4AEE-A9E6-7D5CB91738A4}" type="parTrans" cxnId="{A36C2C2E-A05B-4643-88EE-15C102EE7044}">
      <dgm:prSet/>
      <dgm:spPr/>
      <dgm:t>
        <a:bodyPr/>
        <a:lstStyle/>
        <a:p>
          <a:endParaRPr lang="en-US"/>
        </a:p>
      </dgm:t>
    </dgm:pt>
    <dgm:pt modelId="{AE419330-837A-4548-8CF6-7E140881C797}" type="sibTrans" cxnId="{A36C2C2E-A05B-4643-88EE-15C102EE7044}">
      <dgm:prSet/>
      <dgm:spPr/>
      <dgm:t>
        <a:bodyPr/>
        <a:lstStyle/>
        <a:p>
          <a:endParaRPr lang="en-US"/>
        </a:p>
      </dgm:t>
    </dgm:pt>
    <dgm:pt modelId="{487518E4-3EDC-4F4D-B92B-59B387B45CD2}">
      <dgm:prSet phldrT="[Text]"/>
      <dgm:spPr/>
      <dgm:t>
        <a:bodyPr/>
        <a:lstStyle/>
        <a:p>
          <a:r>
            <a:rPr lang="en-US" dirty="0" smtClean="0"/>
            <a:t>When _____ it  its ___</a:t>
          </a:r>
          <a:endParaRPr lang="en-US" dirty="0"/>
        </a:p>
      </dgm:t>
    </dgm:pt>
    <dgm:pt modelId="{1AE16E42-FEF1-4539-B541-EF953442D3F2}" type="parTrans" cxnId="{4E817120-CD26-497A-9F0B-5E4F083270D2}">
      <dgm:prSet/>
      <dgm:spPr/>
      <dgm:t>
        <a:bodyPr/>
        <a:lstStyle/>
        <a:p>
          <a:endParaRPr lang="en-US"/>
        </a:p>
      </dgm:t>
    </dgm:pt>
    <dgm:pt modelId="{4C0DD9E5-BAEA-40B4-AE5D-3309E5662FFF}" type="sibTrans" cxnId="{4E817120-CD26-497A-9F0B-5E4F083270D2}">
      <dgm:prSet/>
      <dgm:spPr/>
      <dgm:t>
        <a:bodyPr/>
        <a:lstStyle/>
        <a:p>
          <a:endParaRPr lang="en-US"/>
        </a:p>
      </dgm:t>
    </dgm:pt>
    <dgm:pt modelId="{76BA6FD7-4AC9-44AC-BB04-EF6AE0DA36D7}">
      <dgm:prSet phldrT="[Text]"/>
      <dgm:spPr/>
      <dgm:t>
        <a:bodyPr/>
        <a:lstStyle/>
        <a:p>
          <a:r>
            <a:rPr lang="en-US" dirty="0" smtClean="0"/>
            <a:t>___ was ____</a:t>
          </a:r>
          <a:endParaRPr lang="en-US" dirty="0"/>
        </a:p>
      </dgm:t>
    </dgm:pt>
    <dgm:pt modelId="{E386B6B5-65F7-4322-A499-5DE5059010F3}" type="parTrans" cxnId="{3297763B-4807-49E7-B68F-1313CC0B1A7C}">
      <dgm:prSet/>
      <dgm:spPr/>
      <dgm:t>
        <a:bodyPr/>
        <a:lstStyle/>
        <a:p>
          <a:endParaRPr lang="en-US"/>
        </a:p>
      </dgm:t>
    </dgm:pt>
    <dgm:pt modelId="{4BD509E4-C03F-45B9-AF55-2274577DE3D5}" type="sibTrans" cxnId="{3297763B-4807-49E7-B68F-1313CC0B1A7C}">
      <dgm:prSet/>
      <dgm:spPr/>
      <dgm:t>
        <a:bodyPr/>
        <a:lstStyle/>
        <a:p>
          <a:endParaRPr lang="en-US"/>
        </a:p>
      </dgm:t>
    </dgm:pt>
    <dgm:pt modelId="{3D86215D-C0BB-4870-B2E3-F1096D56F6E9}" type="pres">
      <dgm:prSet presAssocID="{781EB6B7-3357-4324-851D-6460FBFDC0A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8366B0-8742-4C44-8C97-3DDBA83175CD}" type="pres">
      <dgm:prSet presAssocID="{781EB6B7-3357-4324-851D-6460FBFDC0A5}" presName="children" presStyleCnt="0"/>
      <dgm:spPr/>
    </dgm:pt>
    <dgm:pt modelId="{277482C5-0397-4019-9926-A3648B258AC6}" type="pres">
      <dgm:prSet presAssocID="{781EB6B7-3357-4324-851D-6460FBFDC0A5}" presName="child1group" presStyleCnt="0"/>
      <dgm:spPr/>
    </dgm:pt>
    <dgm:pt modelId="{DAA8F8B2-7135-4D03-ABC9-1222AE40575B}" type="pres">
      <dgm:prSet presAssocID="{781EB6B7-3357-4324-851D-6460FBFDC0A5}" presName="child1" presStyleLbl="bgAcc1" presStyleIdx="0" presStyleCnt="4"/>
      <dgm:spPr/>
      <dgm:t>
        <a:bodyPr/>
        <a:lstStyle/>
        <a:p>
          <a:endParaRPr lang="en-US"/>
        </a:p>
      </dgm:t>
    </dgm:pt>
    <dgm:pt modelId="{02781252-DDC4-418A-8B4F-D2068B1DD544}" type="pres">
      <dgm:prSet presAssocID="{781EB6B7-3357-4324-851D-6460FBFDC0A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BACD-3418-45FA-A7A7-EA89D508CB2D}" type="pres">
      <dgm:prSet presAssocID="{781EB6B7-3357-4324-851D-6460FBFDC0A5}" presName="child2group" presStyleCnt="0"/>
      <dgm:spPr/>
    </dgm:pt>
    <dgm:pt modelId="{8B36A507-2C66-4D98-B827-3A57DFD8B441}" type="pres">
      <dgm:prSet presAssocID="{781EB6B7-3357-4324-851D-6460FBFDC0A5}" presName="child2" presStyleLbl="bgAcc1" presStyleIdx="1" presStyleCnt="4" custScaleX="178441" custLinFactNeighborX="13986" custLinFactNeighborY="-1517"/>
      <dgm:spPr/>
      <dgm:t>
        <a:bodyPr/>
        <a:lstStyle/>
        <a:p>
          <a:endParaRPr lang="en-US"/>
        </a:p>
      </dgm:t>
    </dgm:pt>
    <dgm:pt modelId="{73AC6E30-4CE6-424D-8588-94B5804891EE}" type="pres">
      <dgm:prSet presAssocID="{781EB6B7-3357-4324-851D-6460FBFDC0A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B5039-616E-4E04-B77B-972A10E14407}" type="pres">
      <dgm:prSet presAssocID="{781EB6B7-3357-4324-851D-6460FBFDC0A5}" presName="child3group" presStyleCnt="0"/>
      <dgm:spPr/>
    </dgm:pt>
    <dgm:pt modelId="{C0A71897-A375-4E53-88F8-16F0BB2D6852}" type="pres">
      <dgm:prSet presAssocID="{781EB6B7-3357-4324-851D-6460FBFDC0A5}" presName="child3" presStyleLbl="bgAcc1" presStyleIdx="2" presStyleCnt="4"/>
      <dgm:spPr/>
      <dgm:t>
        <a:bodyPr/>
        <a:lstStyle/>
        <a:p>
          <a:endParaRPr lang="en-US"/>
        </a:p>
      </dgm:t>
    </dgm:pt>
    <dgm:pt modelId="{A98FE395-22E1-40F4-A306-A5747C4BB7CE}" type="pres">
      <dgm:prSet presAssocID="{781EB6B7-3357-4324-851D-6460FBFDC0A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2C2BF-9035-4621-9036-8B7E8F16A1EA}" type="pres">
      <dgm:prSet presAssocID="{781EB6B7-3357-4324-851D-6460FBFDC0A5}" presName="child4group" presStyleCnt="0"/>
      <dgm:spPr/>
    </dgm:pt>
    <dgm:pt modelId="{91D73AE5-370E-454D-9D74-0ADFB34472C0}" type="pres">
      <dgm:prSet presAssocID="{781EB6B7-3357-4324-851D-6460FBFDC0A5}" presName="child4" presStyleLbl="bgAcc1" presStyleIdx="3" presStyleCnt="4"/>
      <dgm:spPr/>
      <dgm:t>
        <a:bodyPr/>
        <a:lstStyle/>
        <a:p>
          <a:endParaRPr lang="en-US"/>
        </a:p>
      </dgm:t>
    </dgm:pt>
    <dgm:pt modelId="{C9E2CEF5-751F-4BC2-BBA3-E170C4285084}" type="pres">
      <dgm:prSet presAssocID="{781EB6B7-3357-4324-851D-6460FBFDC0A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03CB2-9B40-4686-B9A1-155EB221314F}" type="pres">
      <dgm:prSet presAssocID="{781EB6B7-3357-4324-851D-6460FBFDC0A5}" presName="childPlaceholder" presStyleCnt="0"/>
      <dgm:spPr/>
    </dgm:pt>
    <dgm:pt modelId="{371BCAAE-F5D0-4537-9E83-73A9DD6C0E3D}" type="pres">
      <dgm:prSet presAssocID="{781EB6B7-3357-4324-851D-6460FBFDC0A5}" presName="circle" presStyleCnt="0"/>
      <dgm:spPr/>
    </dgm:pt>
    <dgm:pt modelId="{1E95A9CE-7E17-4C4F-A3D2-29645DBEEA09}" type="pres">
      <dgm:prSet presAssocID="{781EB6B7-3357-4324-851D-6460FBFDC0A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C6E67-E946-4557-B02F-B12E76ACFF60}" type="pres">
      <dgm:prSet presAssocID="{781EB6B7-3357-4324-851D-6460FBFDC0A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B2CB3-E6D6-416F-BB94-D88EB08FC952}" type="pres">
      <dgm:prSet presAssocID="{781EB6B7-3357-4324-851D-6460FBFDC0A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19895-E7B6-4798-B6F4-AC5DD3DE228F}" type="pres">
      <dgm:prSet presAssocID="{781EB6B7-3357-4324-851D-6460FBFDC0A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B79D6-B1CD-4DA3-96A0-ABC2BAE789C8}" type="pres">
      <dgm:prSet presAssocID="{781EB6B7-3357-4324-851D-6460FBFDC0A5}" presName="quadrantPlaceholder" presStyleCnt="0"/>
      <dgm:spPr/>
    </dgm:pt>
    <dgm:pt modelId="{0E3042C2-6901-49E5-BB33-8913119B354A}" type="pres">
      <dgm:prSet presAssocID="{781EB6B7-3357-4324-851D-6460FBFDC0A5}" presName="center1" presStyleLbl="fgShp" presStyleIdx="0" presStyleCnt="2"/>
      <dgm:spPr/>
    </dgm:pt>
    <dgm:pt modelId="{B0A319DD-E1D4-41DC-9706-8B2A3CF2C740}" type="pres">
      <dgm:prSet presAssocID="{781EB6B7-3357-4324-851D-6460FBFDC0A5}" presName="center2" presStyleLbl="fgShp" presStyleIdx="1" presStyleCnt="2"/>
      <dgm:spPr/>
    </dgm:pt>
  </dgm:ptLst>
  <dgm:cxnLst>
    <dgm:cxn modelId="{E3589605-3679-4F69-A24E-13C5EBF2366E}" type="presOf" srcId="{F5DDA1AE-4A5D-4672-9BB5-CE97228BB7FA}" destId="{F73B2CB3-E6D6-416F-BB94-D88EB08FC952}" srcOrd="0" destOrd="0" presId="urn:microsoft.com/office/officeart/2005/8/layout/cycle4"/>
    <dgm:cxn modelId="{83C2F27A-B1B3-4C28-B616-996F404759A7}" srcId="{781EB6B7-3357-4324-851D-6460FBFDC0A5}" destId="{37EC824B-72D7-4E93-96B3-ACA36D4DD10C}" srcOrd="0" destOrd="0" parTransId="{A6A3518E-AEC8-44B2-AF9D-0D6F1D825067}" sibTransId="{BE0542E2-1460-48E2-9840-67A292A8B046}"/>
    <dgm:cxn modelId="{7614A00A-6771-4BF0-A6CD-8EF64BF15FCC}" srcId="{37EC824B-72D7-4E93-96B3-ACA36D4DD10C}" destId="{1481CE9B-F16B-427B-92C6-087B63608F3A}" srcOrd="0" destOrd="0" parTransId="{77DB5DBB-A54C-4269-8328-9F5B8964EEF5}" sibTransId="{7E7595C6-F539-4E8B-BE93-004343B656E9}"/>
    <dgm:cxn modelId="{8E96F0AD-64C6-4B6A-943B-EBE80DB10BCC}" srcId="{781EB6B7-3357-4324-851D-6460FBFDC0A5}" destId="{D31479DB-6BC9-4DC5-B337-1317FB539AEE}" srcOrd="3" destOrd="0" parTransId="{1FFDD821-8A9C-451D-A8AE-D5230479FBB3}" sibTransId="{5C21E0B8-8E6E-4187-99AD-AFD4F9F85E9D}"/>
    <dgm:cxn modelId="{62D91DED-122F-4250-88A3-5B6188BAF7BC}" type="presOf" srcId="{C80E83BE-5606-4E49-89CA-832ECA2E277D}" destId="{73AC6E30-4CE6-424D-8588-94B5804891EE}" srcOrd="1" destOrd="1" presId="urn:microsoft.com/office/officeart/2005/8/layout/cycle4"/>
    <dgm:cxn modelId="{359EE705-BD7D-4CA7-8ACB-03CBC5512EDA}" srcId="{781EB6B7-3357-4324-851D-6460FBFDC0A5}" destId="{A580172E-9FA6-4198-9C99-F57CFCFB4178}" srcOrd="1" destOrd="0" parTransId="{DDA7AF19-33E3-4397-9492-A6BA53A2AEAD}" sibTransId="{71D562B2-342D-47DE-945F-A1BEB670DBF2}"/>
    <dgm:cxn modelId="{EDDF3C8C-1559-4D82-A679-63CB6CB2B487}" type="presOf" srcId="{52F624F4-29FA-4EB0-B147-A9C2E43712A4}" destId="{C0A71897-A375-4E53-88F8-16F0BB2D6852}" srcOrd="0" destOrd="0" presId="urn:microsoft.com/office/officeart/2005/8/layout/cycle4"/>
    <dgm:cxn modelId="{4E817120-CD26-497A-9F0B-5E4F083270D2}" srcId="{A580172E-9FA6-4198-9C99-F57CFCFB4178}" destId="{487518E4-3EDC-4F4D-B92B-59B387B45CD2}" srcOrd="2" destOrd="0" parTransId="{1AE16E42-FEF1-4539-B541-EF953442D3F2}" sibTransId="{4C0DD9E5-BAEA-40B4-AE5D-3309E5662FFF}"/>
    <dgm:cxn modelId="{3297763B-4807-49E7-B68F-1313CC0B1A7C}" srcId="{A580172E-9FA6-4198-9C99-F57CFCFB4178}" destId="{76BA6FD7-4AC9-44AC-BB04-EF6AE0DA36D7}" srcOrd="3" destOrd="0" parTransId="{E386B6B5-65F7-4322-A499-5DE5059010F3}" sibTransId="{4BD509E4-C03F-45B9-AF55-2274577DE3D5}"/>
    <dgm:cxn modelId="{ECDADE2B-39DE-4C2B-B868-4562E1C4AB38}" type="presOf" srcId="{781EB6B7-3357-4324-851D-6460FBFDC0A5}" destId="{3D86215D-C0BB-4870-B2E3-F1096D56F6E9}" srcOrd="0" destOrd="0" presId="urn:microsoft.com/office/officeart/2005/8/layout/cycle4"/>
    <dgm:cxn modelId="{60D50C07-C513-4209-9C8B-464BD52EB9C1}" type="presOf" srcId="{487518E4-3EDC-4F4D-B92B-59B387B45CD2}" destId="{8B36A507-2C66-4D98-B827-3A57DFD8B441}" srcOrd="0" destOrd="2" presId="urn:microsoft.com/office/officeart/2005/8/layout/cycle4"/>
    <dgm:cxn modelId="{6FCACCE2-B7EF-4430-982C-6FADBE054A69}" type="presOf" srcId="{A580172E-9FA6-4198-9C99-F57CFCFB4178}" destId="{615C6E67-E946-4557-B02F-B12E76ACFF60}" srcOrd="0" destOrd="0" presId="urn:microsoft.com/office/officeart/2005/8/layout/cycle4"/>
    <dgm:cxn modelId="{CC37ABF0-F146-4B4B-8BA1-4E900EB07F5D}" type="presOf" srcId="{1481CE9B-F16B-427B-92C6-087B63608F3A}" destId="{02781252-DDC4-418A-8B4F-D2068B1DD544}" srcOrd="1" destOrd="0" presId="urn:microsoft.com/office/officeart/2005/8/layout/cycle4"/>
    <dgm:cxn modelId="{AC68A2DF-CE19-4FB4-8F79-0EA561D8C135}" srcId="{A580172E-9FA6-4198-9C99-F57CFCFB4178}" destId="{C767D9EA-C55C-4B8A-88D9-2A3CA624A496}" srcOrd="0" destOrd="0" parTransId="{84F0C195-6D23-4DEE-ADCC-366015ED29E9}" sibTransId="{A3319AFA-0764-48B3-8A5F-A5FE4BE40A06}"/>
    <dgm:cxn modelId="{CC087DAC-0CB0-4F22-8A0F-4C6DFA065C05}" type="presOf" srcId="{52F624F4-29FA-4EB0-B147-A9C2E43712A4}" destId="{A98FE395-22E1-40F4-A306-A5747C4BB7CE}" srcOrd="1" destOrd="0" presId="urn:microsoft.com/office/officeart/2005/8/layout/cycle4"/>
    <dgm:cxn modelId="{55457968-D50F-4330-A9A9-CB0B1F2F5485}" type="presOf" srcId="{D31479DB-6BC9-4DC5-B337-1317FB539AEE}" destId="{1A719895-E7B6-4798-B6F4-AC5DD3DE228F}" srcOrd="0" destOrd="0" presId="urn:microsoft.com/office/officeart/2005/8/layout/cycle4"/>
    <dgm:cxn modelId="{EF23F10D-7CFA-4235-B995-7D52FC951229}" type="presOf" srcId="{37EC824B-72D7-4E93-96B3-ACA36D4DD10C}" destId="{1E95A9CE-7E17-4C4F-A3D2-29645DBEEA09}" srcOrd="0" destOrd="0" presId="urn:microsoft.com/office/officeart/2005/8/layout/cycle4"/>
    <dgm:cxn modelId="{E6808FAD-D97D-4C2F-A9D4-BAEEE7FB9FA8}" type="presOf" srcId="{487518E4-3EDC-4F4D-B92B-59B387B45CD2}" destId="{73AC6E30-4CE6-424D-8588-94B5804891EE}" srcOrd="1" destOrd="2" presId="urn:microsoft.com/office/officeart/2005/8/layout/cycle4"/>
    <dgm:cxn modelId="{46C368F2-BC7E-46D5-93CF-F7479384A8C0}" type="presOf" srcId="{C767D9EA-C55C-4B8A-88D9-2A3CA624A496}" destId="{73AC6E30-4CE6-424D-8588-94B5804891EE}" srcOrd="1" destOrd="0" presId="urn:microsoft.com/office/officeart/2005/8/layout/cycle4"/>
    <dgm:cxn modelId="{8A822024-5170-4569-8659-41D9A1736B5E}" type="presOf" srcId="{76BA6FD7-4AC9-44AC-BB04-EF6AE0DA36D7}" destId="{8B36A507-2C66-4D98-B827-3A57DFD8B441}" srcOrd="0" destOrd="3" presId="urn:microsoft.com/office/officeart/2005/8/layout/cycle4"/>
    <dgm:cxn modelId="{51C5972E-600D-4832-A95D-D7BB4C2E28C4}" srcId="{781EB6B7-3357-4324-851D-6460FBFDC0A5}" destId="{F5DDA1AE-4A5D-4672-9BB5-CE97228BB7FA}" srcOrd="2" destOrd="0" parTransId="{ADAB5065-F4F3-4BCF-94CB-C914C5471159}" sibTransId="{FF52E70D-459F-4955-B52F-DEBA415F24C1}"/>
    <dgm:cxn modelId="{55FEAC3D-285B-4353-A167-5BCE986186B1}" type="presOf" srcId="{3A0734DC-AD8D-47B0-9208-F88DB90C1175}" destId="{C9E2CEF5-751F-4BC2-BBA3-E170C4285084}" srcOrd="1" destOrd="0" presId="urn:microsoft.com/office/officeart/2005/8/layout/cycle4"/>
    <dgm:cxn modelId="{46AFBCB6-AD21-4B87-9857-0FC0E473A458}" type="presOf" srcId="{C767D9EA-C55C-4B8A-88D9-2A3CA624A496}" destId="{8B36A507-2C66-4D98-B827-3A57DFD8B441}" srcOrd="0" destOrd="0" presId="urn:microsoft.com/office/officeart/2005/8/layout/cycle4"/>
    <dgm:cxn modelId="{A36C2C2E-A05B-4643-88EE-15C102EE7044}" srcId="{A580172E-9FA6-4198-9C99-F57CFCFB4178}" destId="{C80E83BE-5606-4E49-89CA-832ECA2E277D}" srcOrd="1" destOrd="0" parTransId="{32131DD5-ACE0-4AEE-A9E6-7D5CB91738A4}" sibTransId="{AE419330-837A-4548-8CF6-7E140881C797}"/>
    <dgm:cxn modelId="{6D036A4B-AD21-45B3-9B9E-4545D1A86DF7}" type="presOf" srcId="{C80E83BE-5606-4E49-89CA-832ECA2E277D}" destId="{8B36A507-2C66-4D98-B827-3A57DFD8B441}" srcOrd="0" destOrd="1" presId="urn:microsoft.com/office/officeart/2005/8/layout/cycle4"/>
    <dgm:cxn modelId="{2B422B29-5DE6-49B5-BBE9-F87BC54BF794}" type="presOf" srcId="{76BA6FD7-4AC9-44AC-BB04-EF6AE0DA36D7}" destId="{73AC6E30-4CE6-424D-8588-94B5804891EE}" srcOrd="1" destOrd="3" presId="urn:microsoft.com/office/officeart/2005/8/layout/cycle4"/>
    <dgm:cxn modelId="{B80A53DD-BC22-4524-9B56-AF9AF67D9950}" type="presOf" srcId="{1481CE9B-F16B-427B-92C6-087B63608F3A}" destId="{DAA8F8B2-7135-4D03-ABC9-1222AE40575B}" srcOrd="0" destOrd="0" presId="urn:microsoft.com/office/officeart/2005/8/layout/cycle4"/>
    <dgm:cxn modelId="{4DFBCD65-AAA8-4B3C-99C8-965B8B62D985}" type="presOf" srcId="{3A0734DC-AD8D-47B0-9208-F88DB90C1175}" destId="{91D73AE5-370E-454D-9D74-0ADFB34472C0}" srcOrd="0" destOrd="0" presId="urn:microsoft.com/office/officeart/2005/8/layout/cycle4"/>
    <dgm:cxn modelId="{52490B60-AC3C-4651-B282-25754D939149}" srcId="{D31479DB-6BC9-4DC5-B337-1317FB539AEE}" destId="{3A0734DC-AD8D-47B0-9208-F88DB90C1175}" srcOrd="0" destOrd="0" parTransId="{F3470970-A638-429B-BA02-86B08D24FEE9}" sibTransId="{6143CA89-17B3-47B2-9898-3251EAA40B5E}"/>
    <dgm:cxn modelId="{691C3DE8-0C3C-4C36-B4A4-473FE3F2756B}" srcId="{F5DDA1AE-4A5D-4672-9BB5-CE97228BB7FA}" destId="{52F624F4-29FA-4EB0-B147-A9C2E43712A4}" srcOrd="0" destOrd="0" parTransId="{030BCF1B-6287-4B0D-BA5E-5A2A906AF4C3}" sibTransId="{86C5E534-DA7C-4C9D-A138-081DF9D12600}"/>
    <dgm:cxn modelId="{1B479201-1827-45C5-914E-0F818CB55A1A}" type="presParOf" srcId="{3D86215D-C0BB-4870-B2E3-F1096D56F6E9}" destId="{2C8366B0-8742-4C44-8C97-3DDBA83175CD}" srcOrd="0" destOrd="0" presId="urn:microsoft.com/office/officeart/2005/8/layout/cycle4"/>
    <dgm:cxn modelId="{7CB83422-88D1-47B2-AF55-C48008BB387E}" type="presParOf" srcId="{2C8366B0-8742-4C44-8C97-3DDBA83175CD}" destId="{277482C5-0397-4019-9926-A3648B258AC6}" srcOrd="0" destOrd="0" presId="urn:microsoft.com/office/officeart/2005/8/layout/cycle4"/>
    <dgm:cxn modelId="{C201BB33-ECE5-41A7-AA06-B8EB97E89A12}" type="presParOf" srcId="{277482C5-0397-4019-9926-A3648B258AC6}" destId="{DAA8F8B2-7135-4D03-ABC9-1222AE40575B}" srcOrd="0" destOrd="0" presId="urn:microsoft.com/office/officeart/2005/8/layout/cycle4"/>
    <dgm:cxn modelId="{995CCD1F-4A52-44E6-BBD6-BE138B26D9FF}" type="presParOf" srcId="{277482C5-0397-4019-9926-A3648B258AC6}" destId="{02781252-DDC4-418A-8B4F-D2068B1DD544}" srcOrd="1" destOrd="0" presId="urn:microsoft.com/office/officeart/2005/8/layout/cycle4"/>
    <dgm:cxn modelId="{6A3F2409-A0D3-47FC-A7D3-FAF15021ED25}" type="presParOf" srcId="{2C8366B0-8742-4C44-8C97-3DDBA83175CD}" destId="{727CBACD-3418-45FA-A7A7-EA89D508CB2D}" srcOrd="1" destOrd="0" presId="urn:microsoft.com/office/officeart/2005/8/layout/cycle4"/>
    <dgm:cxn modelId="{9518C0E9-38F5-4881-98DE-74CCDC89FDBB}" type="presParOf" srcId="{727CBACD-3418-45FA-A7A7-EA89D508CB2D}" destId="{8B36A507-2C66-4D98-B827-3A57DFD8B441}" srcOrd="0" destOrd="0" presId="urn:microsoft.com/office/officeart/2005/8/layout/cycle4"/>
    <dgm:cxn modelId="{BA752AD7-480B-4594-9E13-5BD8422B1E98}" type="presParOf" srcId="{727CBACD-3418-45FA-A7A7-EA89D508CB2D}" destId="{73AC6E30-4CE6-424D-8588-94B5804891EE}" srcOrd="1" destOrd="0" presId="urn:microsoft.com/office/officeart/2005/8/layout/cycle4"/>
    <dgm:cxn modelId="{CFECCBA7-B059-4E0C-89FD-4D8DA3B62647}" type="presParOf" srcId="{2C8366B0-8742-4C44-8C97-3DDBA83175CD}" destId="{181B5039-616E-4E04-B77B-972A10E14407}" srcOrd="2" destOrd="0" presId="urn:microsoft.com/office/officeart/2005/8/layout/cycle4"/>
    <dgm:cxn modelId="{077C9DE8-93D3-406E-9413-416372EB9586}" type="presParOf" srcId="{181B5039-616E-4E04-B77B-972A10E14407}" destId="{C0A71897-A375-4E53-88F8-16F0BB2D6852}" srcOrd="0" destOrd="0" presId="urn:microsoft.com/office/officeart/2005/8/layout/cycle4"/>
    <dgm:cxn modelId="{8B07570C-9E80-4E7D-82F4-468259A26C63}" type="presParOf" srcId="{181B5039-616E-4E04-B77B-972A10E14407}" destId="{A98FE395-22E1-40F4-A306-A5747C4BB7CE}" srcOrd="1" destOrd="0" presId="urn:microsoft.com/office/officeart/2005/8/layout/cycle4"/>
    <dgm:cxn modelId="{D3BEBD77-2D3D-4823-B62A-7648559AE88E}" type="presParOf" srcId="{2C8366B0-8742-4C44-8C97-3DDBA83175CD}" destId="{EB52C2BF-9035-4621-9036-8B7E8F16A1EA}" srcOrd="3" destOrd="0" presId="urn:microsoft.com/office/officeart/2005/8/layout/cycle4"/>
    <dgm:cxn modelId="{86FD7E45-014B-4FA1-8CE9-F57336675848}" type="presParOf" srcId="{EB52C2BF-9035-4621-9036-8B7E8F16A1EA}" destId="{91D73AE5-370E-454D-9D74-0ADFB34472C0}" srcOrd="0" destOrd="0" presId="urn:microsoft.com/office/officeart/2005/8/layout/cycle4"/>
    <dgm:cxn modelId="{9123438A-5257-42C0-99E1-3B05532D9935}" type="presParOf" srcId="{EB52C2BF-9035-4621-9036-8B7E8F16A1EA}" destId="{C9E2CEF5-751F-4BC2-BBA3-E170C4285084}" srcOrd="1" destOrd="0" presId="urn:microsoft.com/office/officeart/2005/8/layout/cycle4"/>
    <dgm:cxn modelId="{4D0364AF-C5B0-430F-A450-65B38436E4C9}" type="presParOf" srcId="{2C8366B0-8742-4C44-8C97-3DDBA83175CD}" destId="{1D403CB2-9B40-4686-B9A1-155EB221314F}" srcOrd="4" destOrd="0" presId="urn:microsoft.com/office/officeart/2005/8/layout/cycle4"/>
    <dgm:cxn modelId="{72EA031F-493F-489B-B3CA-302488834227}" type="presParOf" srcId="{3D86215D-C0BB-4870-B2E3-F1096D56F6E9}" destId="{371BCAAE-F5D0-4537-9E83-73A9DD6C0E3D}" srcOrd="1" destOrd="0" presId="urn:microsoft.com/office/officeart/2005/8/layout/cycle4"/>
    <dgm:cxn modelId="{D0779B35-5D9B-47BB-A013-9AD7E43BC98D}" type="presParOf" srcId="{371BCAAE-F5D0-4537-9E83-73A9DD6C0E3D}" destId="{1E95A9CE-7E17-4C4F-A3D2-29645DBEEA09}" srcOrd="0" destOrd="0" presId="urn:microsoft.com/office/officeart/2005/8/layout/cycle4"/>
    <dgm:cxn modelId="{C4F14547-BE93-49EB-8FDB-B4AF7FEFBC34}" type="presParOf" srcId="{371BCAAE-F5D0-4537-9E83-73A9DD6C0E3D}" destId="{615C6E67-E946-4557-B02F-B12E76ACFF60}" srcOrd="1" destOrd="0" presId="urn:microsoft.com/office/officeart/2005/8/layout/cycle4"/>
    <dgm:cxn modelId="{578DCB6F-ED40-429B-99E1-0BCA7950B03B}" type="presParOf" srcId="{371BCAAE-F5D0-4537-9E83-73A9DD6C0E3D}" destId="{F73B2CB3-E6D6-416F-BB94-D88EB08FC952}" srcOrd="2" destOrd="0" presId="urn:microsoft.com/office/officeart/2005/8/layout/cycle4"/>
    <dgm:cxn modelId="{10347EDD-3772-4550-8F8B-A7C447E67641}" type="presParOf" srcId="{371BCAAE-F5D0-4537-9E83-73A9DD6C0E3D}" destId="{1A719895-E7B6-4798-B6F4-AC5DD3DE228F}" srcOrd="3" destOrd="0" presId="urn:microsoft.com/office/officeart/2005/8/layout/cycle4"/>
    <dgm:cxn modelId="{F53DD91B-BC5F-4B61-99A0-A547EA809FEE}" type="presParOf" srcId="{371BCAAE-F5D0-4537-9E83-73A9DD6C0E3D}" destId="{8A4B79D6-B1CD-4DA3-96A0-ABC2BAE789C8}" srcOrd="4" destOrd="0" presId="urn:microsoft.com/office/officeart/2005/8/layout/cycle4"/>
    <dgm:cxn modelId="{19AD6B44-56C9-4603-B054-3E12FD2A5302}" type="presParOf" srcId="{3D86215D-C0BB-4870-B2E3-F1096D56F6E9}" destId="{0E3042C2-6901-49E5-BB33-8913119B354A}" srcOrd="2" destOrd="0" presId="urn:microsoft.com/office/officeart/2005/8/layout/cycle4"/>
    <dgm:cxn modelId="{69A197FF-80D6-4036-A5FE-012EB3BE4B0A}" type="presParOf" srcId="{3D86215D-C0BB-4870-B2E3-F1096D56F6E9}" destId="{B0A319DD-E1D4-41DC-9706-8B2A3CF2C7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71897-A375-4E53-88F8-16F0BB2D6852}">
      <dsp:nvSpPr>
        <dsp:cNvPr id="0" name=""/>
        <dsp:cNvSpPr/>
      </dsp:nvSpPr>
      <dsp:spPr>
        <a:xfrm>
          <a:off x="3852667" y="3558031"/>
          <a:ext cx="2584805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Picture</a:t>
          </a:r>
          <a:endParaRPr lang="en-US" sz="2400" b="1" kern="1200" dirty="0"/>
        </a:p>
      </dsp:txBody>
      <dsp:txXfrm>
        <a:off x="4664889" y="4013404"/>
        <a:ext cx="1735803" cy="1182216"/>
      </dsp:txXfrm>
    </dsp:sp>
    <dsp:sp modelId="{91D73AE5-370E-454D-9D74-0ADFB34472C0}">
      <dsp:nvSpPr>
        <dsp:cNvPr id="0" name=""/>
        <dsp:cNvSpPr/>
      </dsp:nvSpPr>
      <dsp:spPr>
        <a:xfrm>
          <a:off x="-364646" y="3558031"/>
          <a:ext cx="2584805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Example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-327866" y="4013404"/>
        <a:ext cx="1735803" cy="1182216"/>
      </dsp:txXfrm>
    </dsp:sp>
    <dsp:sp modelId="{8B36A507-2C66-4D98-B827-3A57DFD8B441}">
      <dsp:nvSpPr>
        <dsp:cNvPr id="0" name=""/>
        <dsp:cNvSpPr/>
      </dsp:nvSpPr>
      <dsp:spPr>
        <a:xfrm>
          <a:off x="2838893" y="0"/>
          <a:ext cx="4612352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Sentence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_____is ____.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When _____ it  its ___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___ was ____</a:t>
          </a:r>
          <a:endParaRPr lang="en-US" sz="1700" kern="1200" dirty="0"/>
        </a:p>
      </dsp:txBody>
      <dsp:txXfrm>
        <a:off x="4259379" y="36780"/>
        <a:ext cx="3155087" cy="1182216"/>
      </dsp:txXfrm>
    </dsp:sp>
    <dsp:sp modelId="{DAA8F8B2-7135-4D03-ABC9-1222AE40575B}">
      <dsp:nvSpPr>
        <dsp:cNvPr id="0" name=""/>
        <dsp:cNvSpPr/>
      </dsp:nvSpPr>
      <dsp:spPr>
        <a:xfrm>
          <a:off x="-364646" y="0"/>
          <a:ext cx="2584805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Define</a:t>
          </a:r>
          <a:endParaRPr lang="en-US" sz="2800" b="1" kern="1200" dirty="0"/>
        </a:p>
      </dsp:txBody>
      <dsp:txXfrm>
        <a:off x="-327866" y="36780"/>
        <a:ext cx="1735803" cy="1182216"/>
      </dsp:txXfrm>
    </dsp:sp>
    <dsp:sp modelId="{1E95A9CE-7E17-4C4F-A3D2-29645DBEEA09}">
      <dsp:nvSpPr>
        <dsp:cNvPr id="0" name=""/>
        <dsp:cNvSpPr/>
      </dsp:nvSpPr>
      <dsp:spPr>
        <a:xfrm>
          <a:off x="1225346" y="298246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888933" y="961833"/>
        <a:ext cx="1602042" cy="1602042"/>
      </dsp:txXfrm>
    </dsp:sp>
    <dsp:sp modelId="{615C6E67-E946-4557-B02F-B12E76ACFF60}">
      <dsp:nvSpPr>
        <dsp:cNvPr id="0" name=""/>
        <dsp:cNvSpPr/>
      </dsp:nvSpPr>
      <dsp:spPr>
        <a:xfrm rot="5400000">
          <a:off x="3595624" y="298246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 rot="-5400000">
        <a:off x="3595624" y="961833"/>
        <a:ext cx="1602042" cy="1602042"/>
      </dsp:txXfrm>
    </dsp:sp>
    <dsp:sp modelId="{F73B2CB3-E6D6-416F-BB94-D88EB08FC952}">
      <dsp:nvSpPr>
        <dsp:cNvPr id="0" name=""/>
        <dsp:cNvSpPr/>
      </dsp:nvSpPr>
      <dsp:spPr>
        <a:xfrm rot="10800000">
          <a:off x="3595624" y="2668523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 rot="10800000">
        <a:off x="3595624" y="2668523"/>
        <a:ext cx="1602042" cy="1602042"/>
      </dsp:txXfrm>
    </dsp:sp>
    <dsp:sp modelId="{1A719895-E7B6-4798-B6F4-AC5DD3DE228F}">
      <dsp:nvSpPr>
        <dsp:cNvPr id="0" name=""/>
        <dsp:cNvSpPr/>
      </dsp:nvSpPr>
      <dsp:spPr>
        <a:xfrm rot="16200000">
          <a:off x="1225346" y="2668523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 rot="5400000">
        <a:off x="1888933" y="2668523"/>
        <a:ext cx="1602042" cy="1602042"/>
      </dsp:txXfrm>
    </dsp:sp>
    <dsp:sp modelId="{0E3042C2-6901-49E5-BB33-8913119B354A}">
      <dsp:nvSpPr>
        <dsp:cNvPr id="0" name=""/>
        <dsp:cNvSpPr/>
      </dsp:nvSpPr>
      <dsp:spPr>
        <a:xfrm>
          <a:off x="3152178" y="2145284"/>
          <a:ext cx="782243" cy="6802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319DD-E1D4-41DC-9706-8B2A3CF2C740}">
      <dsp:nvSpPr>
        <dsp:cNvPr id="0" name=""/>
        <dsp:cNvSpPr/>
      </dsp:nvSpPr>
      <dsp:spPr>
        <a:xfrm rot="10800000">
          <a:off x="3152178" y="2406904"/>
          <a:ext cx="782243" cy="6802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71897-A375-4E53-88F8-16F0BB2D6852}">
      <dsp:nvSpPr>
        <dsp:cNvPr id="0" name=""/>
        <dsp:cNvSpPr/>
      </dsp:nvSpPr>
      <dsp:spPr>
        <a:xfrm>
          <a:off x="3852667" y="3558031"/>
          <a:ext cx="2584805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Picture</a:t>
          </a:r>
          <a:endParaRPr lang="en-US" sz="2400" b="1" kern="1200" dirty="0"/>
        </a:p>
      </dsp:txBody>
      <dsp:txXfrm>
        <a:off x="4664889" y="4013404"/>
        <a:ext cx="1735803" cy="1182216"/>
      </dsp:txXfrm>
    </dsp:sp>
    <dsp:sp modelId="{91D73AE5-370E-454D-9D74-0ADFB34472C0}">
      <dsp:nvSpPr>
        <dsp:cNvPr id="0" name=""/>
        <dsp:cNvSpPr/>
      </dsp:nvSpPr>
      <dsp:spPr>
        <a:xfrm>
          <a:off x="-364646" y="3558031"/>
          <a:ext cx="2584805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Example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-327866" y="4013404"/>
        <a:ext cx="1735803" cy="1182216"/>
      </dsp:txXfrm>
    </dsp:sp>
    <dsp:sp modelId="{8B36A507-2C66-4D98-B827-3A57DFD8B441}">
      <dsp:nvSpPr>
        <dsp:cNvPr id="0" name=""/>
        <dsp:cNvSpPr/>
      </dsp:nvSpPr>
      <dsp:spPr>
        <a:xfrm>
          <a:off x="2838893" y="0"/>
          <a:ext cx="4612352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Sentence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_____is ____.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When _____ it  its ___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___ was ____</a:t>
          </a:r>
          <a:endParaRPr lang="en-US" sz="1700" kern="1200" dirty="0"/>
        </a:p>
      </dsp:txBody>
      <dsp:txXfrm>
        <a:off x="4259379" y="36780"/>
        <a:ext cx="3155087" cy="1182216"/>
      </dsp:txXfrm>
    </dsp:sp>
    <dsp:sp modelId="{DAA8F8B2-7135-4D03-ABC9-1222AE40575B}">
      <dsp:nvSpPr>
        <dsp:cNvPr id="0" name=""/>
        <dsp:cNvSpPr/>
      </dsp:nvSpPr>
      <dsp:spPr>
        <a:xfrm>
          <a:off x="-364646" y="0"/>
          <a:ext cx="2584805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Define</a:t>
          </a:r>
          <a:endParaRPr lang="en-US" sz="2800" b="1" kern="1200" dirty="0"/>
        </a:p>
      </dsp:txBody>
      <dsp:txXfrm>
        <a:off x="-327866" y="36780"/>
        <a:ext cx="1735803" cy="1182216"/>
      </dsp:txXfrm>
    </dsp:sp>
    <dsp:sp modelId="{1E95A9CE-7E17-4C4F-A3D2-29645DBEEA09}">
      <dsp:nvSpPr>
        <dsp:cNvPr id="0" name=""/>
        <dsp:cNvSpPr/>
      </dsp:nvSpPr>
      <dsp:spPr>
        <a:xfrm>
          <a:off x="1225346" y="298246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888933" y="961833"/>
        <a:ext cx="1602042" cy="1602042"/>
      </dsp:txXfrm>
    </dsp:sp>
    <dsp:sp modelId="{615C6E67-E946-4557-B02F-B12E76ACFF60}">
      <dsp:nvSpPr>
        <dsp:cNvPr id="0" name=""/>
        <dsp:cNvSpPr/>
      </dsp:nvSpPr>
      <dsp:spPr>
        <a:xfrm rot="5400000">
          <a:off x="3595624" y="298246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 rot="-5400000">
        <a:off x="3595624" y="961833"/>
        <a:ext cx="1602042" cy="1602042"/>
      </dsp:txXfrm>
    </dsp:sp>
    <dsp:sp modelId="{F73B2CB3-E6D6-416F-BB94-D88EB08FC952}">
      <dsp:nvSpPr>
        <dsp:cNvPr id="0" name=""/>
        <dsp:cNvSpPr/>
      </dsp:nvSpPr>
      <dsp:spPr>
        <a:xfrm rot="10800000">
          <a:off x="3595624" y="2668523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 rot="10800000">
        <a:off x="3595624" y="2668523"/>
        <a:ext cx="1602042" cy="1602042"/>
      </dsp:txXfrm>
    </dsp:sp>
    <dsp:sp modelId="{1A719895-E7B6-4798-B6F4-AC5DD3DE228F}">
      <dsp:nvSpPr>
        <dsp:cNvPr id="0" name=""/>
        <dsp:cNvSpPr/>
      </dsp:nvSpPr>
      <dsp:spPr>
        <a:xfrm rot="16200000">
          <a:off x="1225346" y="2668523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 rot="5400000">
        <a:off x="1888933" y="2668523"/>
        <a:ext cx="1602042" cy="1602042"/>
      </dsp:txXfrm>
    </dsp:sp>
    <dsp:sp modelId="{0E3042C2-6901-49E5-BB33-8913119B354A}">
      <dsp:nvSpPr>
        <dsp:cNvPr id="0" name=""/>
        <dsp:cNvSpPr/>
      </dsp:nvSpPr>
      <dsp:spPr>
        <a:xfrm>
          <a:off x="3152178" y="2145284"/>
          <a:ext cx="782243" cy="6802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319DD-E1D4-41DC-9706-8B2A3CF2C740}">
      <dsp:nvSpPr>
        <dsp:cNvPr id="0" name=""/>
        <dsp:cNvSpPr/>
      </dsp:nvSpPr>
      <dsp:spPr>
        <a:xfrm rot="10800000">
          <a:off x="3152178" y="2406904"/>
          <a:ext cx="782243" cy="6802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BD29E-C136-4580-BBDB-E17569B3DCE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6395-296A-4DA2-86BF-220FD466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https://www.youtube.com/watch?v=xRPwwvyHEUk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6395-296A-4DA2-86BF-220FD466F4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__________is</a:t>
            </a:r>
            <a:r>
              <a:rPr lang="en-US" baseline="0" dirty="0" smtClean="0"/>
              <a:t> ______________. One reason _________took place was _______________ for ______________.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6395-296A-4DA2-86BF-220FD466F4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do not copy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6395-296A-4DA2-86BF-220FD466F4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9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21F801-DBB3-428B-8090-19FFC38CCA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86800" cy="1470025"/>
          </a:xfrm>
        </p:spPr>
        <p:txBody>
          <a:bodyPr/>
          <a:lstStyle/>
          <a:p>
            <a:r>
              <a:rPr lang="en-US" sz="6000" dirty="0" smtClean="0"/>
              <a:t>MT2: Industrial expansion and Imperialism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95600"/>
            <a:ext cx="83058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Learning Target/goal #3 </a:t>
            </a:r>
          </a:p>
          <a:p>
            <a:r>
              <a:rPr lang="en-US" u="sng" dirty="0" smtClean="0"/>
              <a:t>Which European nation</a:t>
            </a:r>
            <a:r>
              <a:rPr lang="en-US" dirty="0" smtClean="0"/>
              <a:t>s industrialized after England?</a:t>
            </a:r>
          </a:p>
          <a:p>
            <a:r>
              <a:rPr lang="en-US" dirty="0" smtClean="0"/>
              <a:t>Why did nations  get involved  in imperialism/colonialism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40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What is imperialism?</a:t>
            </a:r>
          </a:p>
          <a:p>
            <a:pPr algn="ctr"/>
            <a:r>
              <a:rPr lang="en-US" sz="5400" dirty="0" smtClean="0"/>
              <a:t>Why did nations practice imperialism?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987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nations colonize/imperialize?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93838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906" y="2123090"/>
            <a:ext cx="4040188" cy="4530725"/>
          </a:xfrm>
        </p:spPr>
        <p:txBody>
          <a:bodyPr>
            <a:normAutofit lnSpcReduction="10000"/>
          </a:bodyPr>
          <a:lstStyle/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-Nationalism</a:t>
            </a:r>
            <a:r>
              <a:rPr lang="en-US" sz="2400" dirty="0"/>
              <a:t>: Pride in your country-Your country is the best!</a:t>
            </a:r>
          </a:p>
          <a:p>
            <a:r>
              <a:rPr lang="en-US" dirty="0" smtClean="0"/>
              <a:t>Powerful countries wanted to gain advantages over their rivals/enemies. </a:t>
            </a:r>
          </a:p>
          <a:p>
            <a:pPr lvl="1"/>
            <a:r>
              <a:rPr lang="en-US" dirty="0" smtClean="0"/>
              <a:t>Colonies were seen as </a:t>
            </a:r>
            <a:r>
              <a:rPr lang="en-US" u="sng" dirty="0" smtClean="0"/>
              <a:t>prestigious</a:t>
            </a:r>
            <a:r>
              <a:rPr lang="en-US" dirty="0" smtClean="0"/>
              <a:t> (high class/status)  </a:t>
            </a:r>
          </a:p>
          <a:p>
            <a:pPr lvl="1"/>
            <a:r>
              <a:rPr lang="en-US" dirty="0" smtClean="0"/>
              <a:t>Only the most powerful countries had colonies so seen as weak if you didn’t have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Social Darwinism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54525"/>
          </a:xfrm>
        </p:spPr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-Idea created by Charles Darwin that only the fittest (best) survives </a:t>
            </a:r>
          </a:p>
          <a:p>
            <a:pPr lvl="1"/>
            <a:r>
              <a:rPr lang="en-US" dirty="0" smtClean="0"/>
              <a:t>“Survival of the fittest”</a:t>
            </a:r>
          </a:p>
          <a:p>
            <a:pPr lvl="1"/>
            <a:r>
              <a:rPr lang="en-US" dirty="0" smtClean="0"/>
              <a:t>Weaker nations were destined/meant to be taken over</a:t>
            </a:r>
          </a:p>
          <a:p>
            <a:pPr lvl="1"/>
            <a:r>
              <a:rPr lang="en-US" dirty="0"/>
              <a:t>Ok to forcefully take over because they are weaker</a:t>
            </a:r>
          </a:p>
          <a:p>
            <a:pPr lvl="1"/>
            <a:r>
              <a:rPr lang="en-US" dirty="0" smtClean="0"/>
              <a:t>Some races are better than others (white </a:t>
            </a:r>
            <a:r>
              <a:rPr lang="en-US" dirty="0" err="1" smtClean="0"/>
              <a:t>vs</a:t>
            </a:r>
            <a:r>
              <a:rPr lang="en-US" dirty="0" smtClean="0"/>
              <a:t> black)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81400" y="1752600"/>
            <a:ext cx="16002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6" y="2133600"/>
            <a:ext cx="3048000" cy="228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819400" cy="33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did nations who believed in nationalism think/feel?</a:t>
            </a:r>
          </a:p>
          <a:p>
            <a:r>
              <a:rPr lang="en-US" sz="4800" dirty="0" smtClean="0"/>
              <a:t>What did social Darwinism create between races?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06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nations colonize/imperialize?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National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Nations needed </a:t>
            </a:r>
            <a:r>
              <a:rPr lang="en-US" b="1" dirty="0" smtClean="0">
                <a:solidFill>
                  <a:srgbClr val="FF0000"/>
                </a:solidFill>
              </a:rPr>
              <a:t>to protect </a:t>
            </a:r>
            <a:r>
              <a:rPr lang="en-US" dirty="0" smtClean="0"/>
              <a:t>their colonies</a:t>
            </a:r>
          </a:p>
          <a:p>
            <a:r>
              <a:rPr lang="en-US" dirty="0"/>
              <a:t>Nations began building up their Navy’s and armies to protect their </a:t>
            </a:r>
            <a:r>
              <a:rPr lang="en-US" dirty="0" smtClean="0"/>
              <a:t>colonies</a:t>
            </a:r>
            <a:endParaRPr lang="en-US" dirty="0"/>
          </a:p>
          <a:p>
            <a:r>
              <a:rPr lang="en-US" dirty="0" smtClean="0"/>
              <a:t>Nations took over large areas of land and created colonies just for national security-protection!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Christianize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/>
          <a:p>
            <a:r>
              <a:rPr lang="en-US" dirty="0" smtClean="0"/>
              <a:t>Some people (called missionaries) really felt it was their duty to help </a:t>
            </a:r>
            <a:r>
              <a:rPr lang="en-US" u="sng" dirty="0" smtClean="0"/>
              <a:t>those less civilized (Wild)</a:t>
            </a:r>
          </a:p>
          <a:p>
            <a:pPr lvl="1"/>
            <a:r>
              <a:rPr lang="en-US" dirty="0" smtClean="0"/>
              <a:t>spread Christianity</a:t>
            </a:r>
          </a:p>
          <a:p>
            <a:pPr lvl="1"/>
            <a:r>
              <a:rPr lang="en-US" dirty="0"/>
              <a:t>Encouraged them to become Christians</a:t>
            </a:r>
          </a:p>
          <a:p>
            <a:pPr lvl="2"/>
            <a:r>
              <a:rPr lang="en-US" dirty="0"/>
              <a:t>Built churches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Users\ctorres\AppData\Local\Microsoft\Windows\Temporary Internet Files\Content.IE5\6J5I6BGW\ToonTank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63" y="4876800"/>
            <a:ext cx="1815150" cy="25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torres\AppData\Local\Microsoft\Windows\Temporary Internet Files\Content.IE5\XSL82W9Z\Mauthausen-Barbed_wire_memoria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0046"/>
            <a:ext cx="1612392" cy="10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torres\AppData\Local\Microsoft\Windows\Temporary Internet Files\Content.IE5\IG7GMEL9\christian-symbol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0"/>
            <a:ext cx="851691" cy="8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98651"/>
            <a:ext cx="2414338" cy="17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30" y="3585802"/>
            <a:ext cx="40957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9"/>
          <a:stretch/>
        </p:blipFill>
        <p:spPr bwMode="auto">
          <a:xfrm>
            <a:off x="550451" y="2166396"/>
            <a:ext cx="3647879" cy="283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5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6000" dirty="0" smtClean="0"/>
              <a:t>Why did nations who had colonies increase their national security?</a:t>
            </a:r>
          </a:p>
          <a:p>
            <a:pPr algn="ctr"/>
            <a:r>
              <a:rPr lang="en-US" sz="6000" dirty="0" smtClean="0"/>
              <a:t>How did they protect their land?</a:t>
            </a:r>
          </a:p>
          <a:p>
            <a:pPr algn="ctr"/>
            <a:r>
              <a:rPr lang="en-US" sz="6000" dirty="0" smtClean="0"/>
              <a:t>Why did Christians go to the new colonies?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2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nations colonize/imperialize?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#4 “White Man’s Burden”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Idea that Europeans had a “Christian” duty</a:t>
            </a:r>
            <a:r>
              <a:rPr lang="en-US" dirty="0"/>
              <a:t> </a:t>
            </a:r>
            <a:r>
              <a:rPr lang="en-US" dirty="0" smtClean="0"/>
              <a:t>or responsibility to save, civilize, educate savages/heathens</a:t>
            </a:r>
          </a:p>
          <a:p>
            <a:pPr lvl="1"/>
            <a:r>
              <a:rPr lang="en-US" dirty="0" smtClean="0"/>
              <a:t>Taught them English/other languages </a:t>
            </a:r>
          </a:p>
          <a:p>
            <a:pPr lvl="1"/>
            <a:r>
              <a:rPr lang="en-US" dirty="0" smtClean="0"/>
              <a:t>Live in houses</a:t>
            </a:r>
          </a:p>
          <a:p>
            <a:pPr lvl="1"/>
            <a:r>
              <a:rPr lang="en-US" dirty="0" smtClean="0"/>
              <a:t>Wear clothing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Lucida Calligraphy" pitchFamily="66" charset="0"/>
              </a:rPr>
              <a:t>Take up the White Man's burden--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The savage wars of peace--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Fill full the mouth of Famine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And bid the sickness cease;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And when your goal is nearest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The end for others sought,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Watch sloth and heathen Folly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Bring all your hopes to </a:t>
            </a:r>
            <a:r>
              <a:rPr lang="en-US" dirty="0" smtClean="0">
                <a:latin typeface="Lucida Calligraphy" pitchFamily="66" charset="0"/>
              </a:rPr>
              <a:t>naught.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048000" cy="45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9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600" dirty="0" smtClean="0"/>
              <a:t>Why was the idea “white mans burden” a reason to imperialize other places?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694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Conference 1884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Nations in Europe were fighting over natural resources and land in Africa</a:t>
            </a:r>
          </a:p>
          <a:p>
            <a:pPr lvl="1"/>
            <a:r>
              <a:rPr lang="en-US" dirty="0" smtClean="0"/>
              <a:t>Meeting was held in Berlin, Germany </a:t>
            </a:r>
          </a:p>
          <a:p>
            <a:pPr lvl="2"/>
            <a:r>
              <a:rPr lang="en-US" dirty="0" smtClean="0"/>
              <a:t>Africa was divided up between the European nations</a:t>
            </a:r>
          </a:p>
          <a:p>
            <a:r>
              <a:rPr lang="en-US" dirty="0" smtClean="0"/>
              <a:t>No African countries/ leaders were at the Berlin Conference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18" y="1600200"/>
            <a:ext cx="34593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8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966866" cy="649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7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3657600"/>
            <a:ext cx="914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Go back and look at your learning goal 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sz="2600" dirty="0">
                <a:solidFill>
                  <a:prstClr val="black"/>
                </a:solidFill>
                <a:latin typeface="Tw Cen MT"/>
              </a:rPr>
              <a:t>Highlight any information that you think will help  you better understand your learning goal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  <a:latin typeface="Tw Cen MT"/>
              </a:rPr>
              <a:t>Complete </a:t>
            </a:r>
            <a:r>
              <a:rPr lang="en-US" sz="2900" dirty="0" smtClean="0">
                <a:solidFill>
                  <a:prstClr val="black"/>
                </a:solidFill>
                <a:latin typeface="Tw Cen MT"/>
              </a:rPr>
              <a:t>the one sided flow map for reasons nations imperialized  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7" y="4419600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6" y="5181600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43600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3" y="4701326"/>
            <a:ext cx="1875387" cy="96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490696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40386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4701326"/>
            <a:ext cx="838200" cy="20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5420128"/>
            <a:ext cx="834259" cy="5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67000" y="5668963"/>
            <a:ext cx="838200" cy="518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10" y="6257432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3810000" y="5791200"/>
            <a:ext cx="152400" cy="396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35" y="3527589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>
            <a:endCxn id="1029" idx="0"/>
          </p:cNvCxnSpPr>
          <p:nvPr/>
        </p:nvCxnSpPr>
        <p:spPr>
          <a:xfrm>
            <a:off x="4343400" y="4114800"/>
            <a:ext cx="220937" cy="586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62297" y="3547164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a summary explain what  imperialism is, which nations imperialized and for what reasons.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5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the world</a:t>
            </a:r>
            <a:endParaRPr lang="en-US" dirty="0"/>
          </a:p>
        </p:txBody>
      </p:sp>
      <p:pic>
        <p:nvPicPr>
          <p:cNvPr id="2050" name="Picture 2" descr="http://t2.gstatic.com/images?q=tbn:ANd9GcT3sNXFoHrat3vn1ZE3yVHsn6JO-ajm8XUqmIob6GEPlQgw0oyW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63" y="1572491"/>
            <a:ext cx="453230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T4mg3vnqYaFHi9btr2sATwjTmxZXb_tEXKGCE516YA0fjP609k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7090"/>
            <a:ext cx="4378036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took over who/what?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North America taken over by: England, France, Spain</a:t>
            </a:r>
          </a:p>
          <a:p>
            <a:r>
              <a:rPr lang="en-US" dirty="0" smtClean="0"/>
              <a:t>Latin America (South America) </a:t>
            </a:r>
          </a:p>
          <a:p>
            <a:r>
              <a:rPr lang="en-US" dirty="0" smtClean="0"/>
              <a:t>Asian countries taken over by : England, France, Germany, Dutch (Netherlands), Portugal, United States</a:t>
            </a:r>
          </a:p>
          <a:p>
            <a:r>
              <a:rPr lang="en-US" dirty="0" smtClean="0"/>
              <a:t>Africa: Almost every powerful country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799"/>
            <a:ext cx="4027086" cy="270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resourcesforhistoryteachers.wikispaces.com/file/view/Colonial_Africa_1914_map.png/205716466/Colonial_Africa_1914_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7006"/>
            <a:ext cx="2667000" cy="30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181200"/>
              </p:ext>
            </p:extLst>
          </p:nvPr>
        </p:nvGraphicFramePr>
        <p:xfrm>
          <a:off x="1066800" y="1397000"/>
          <a:ext cx="7086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37293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Imperialism/Colonialism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9880034"/>
              </p:ext>
            </p:extLst>
          </p:nvPr>
        </p:nvGraphicFramePr>
        <p:xfrm>
          <a:off x="1066800" y="1397000"/>
          <a:ext cx="7086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3800" y="3729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Nationalism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Imperialism/colonialism: </a:t>
            </a:r>
            <a:r>
              <a:rPr lang="en-US" dirty="0"/>
              <a:t>the political, military, or economic </a:t>
            </a:r>
            <a:r>
              <a:rPr lang="en-US" b="1" dirty="0"/>
              <a:t>domination </a:t>
            </a:r>
            <a:r>
              <a:rPr lang="en-US" dirty="0"/>
              <a:t>of one country over another</a:t>
            </a:r>
            <a:endParaRPr lang="en-US" dirty="0" smtClean="0"/>
          </a:p>
          <a:p>
            <a:r>
              <a:rPr lang="en-US" dirty="0" smtClean="0"/>
              <a:t>Colony: a </a:t>
            </a:r>
            <a:r>
              <a:rPr lang="en-US" dirty="0"/>
              <a:t>country or area that is ruled by another </a:t>
            </a:r>
            <a:r>
              <a:rPr lang="en-US" dirty="0" smtClean="0"/>
              <a:t>country</a:t>
            </a:r>
          </a:p>
          <a:p>
            <a:pPr lvl="1"/>
            <a:r>
              <a:rPr lang="en-US" dirty="0" smtClean="0"/>
              <a:t>Colonies: More than one colony </a:t>
            </a:r>
          </a:p>
          <a:p>
            <a:r>
              <a:rPr lang="en-US" dirty="0" smtClean="0"/>
              <a:t>Industrial Economies-  When a nations money is made by making money by manufacturing (making things in factories)/industrialization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Economies created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4982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England was the first country to industrialize</a:t>
            </a:r>
          </a:p>
          <a:p>
            <a:r>
              <a:rPr lang="en-US" dirty="0" smtClean="0"/>
              <a:t>Industrialize means to take natural resources and change them with machines</a:t>
            </a:r>
          </a:p>
          <a:p>
            <a:pPr lvl="1"/>
            <a:r>
              <a:rPr lang="en-US" dirty="0" smtClean="0"/>
              <a:t>They had the natural resources</a:t>
            </a:r>
          </a:p>
          <a:p>
            <a:pPr lvl="1"/>
            <a:r>
              <a:rPr lang="en-US" dirty="0" smtClean="0"/>
              <a:t>Extra Food</a:t>
            </a:r>
          </a:p>
          <a:p>
            <a:pPr lvl="1"/>
            <a:r>
              <a:rPr lang="en-US" dirty="0" smtClean="0"/>
              <a:t>They had the work force</a:t>
            </a:r>
          </a:p>
          <a:p>
            <a:pPr lvl="1"/>
            <a:r>
              <a:rPr lang="en-US" dirty="0" smtClean="0"/>
              <a:t>Stable &amp; supportive government</a:t>
            </a:r>
          </a:p>
          <a:p>
            <a:pPr lvl="1"/>
            <a:r>
              <a:rPr lang="en-US" dirty="0" smtClean="0"/>
              <a:t>They had the capital</a:t>
            </a:r>
          </a:p>
          <a:p>
            <a:pPr lvl="2"/>
            <a:r>
              <a:rPr lang="en-US" dirty="0" smtClean="0"/>
              <a:t>New inventions</a:t>
            </a:r>
          </a:p>
          <a:p>
            <a:pPr lvl="1"/>
            <a:r>
              <a:rPr lang="en-US" dirty="0" smtClean="0"/>
              <a:t>They had the markets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22" y="1524000"/>
            <a:ext cx="4402819" cy="50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Others follow (other countries industrialized)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820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Nations who industrialized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657600" cy="4378325"/>
          </a:xfrm>
        </p:spPr>
        <p:txBody>
          <a:bodyPr>
            <a:normAutofit/>
          </a:bodyPr>
          <a:lstStyle/>
          <a:p>
            <a:r>
              <a:rPr lang="en-US" dirty="0" smtClean="0"/>
              <a:t>France</a:t>
            </a:r>
          </a:p>
          <a:p>
            <a:r>
              <a:rPr lang="en-US" dirty="0" smtClean="0"/>
              <a:t>Germany</a:t>
            </a:r>
          </a:p>
          <a:p>
            <a:r>
              <a:rPr lang="en-US" dirty="0" smtClean="0"/>
              <a:t>Belgium</a:t>
            </a:r>
          </a:p>
          <a:p>
            <a:r>
              <a:rPr lang="en-US" dirty="0" smtClean="0"/>
              <a:t>Italy</a:t>
            </a:r>
          </a:p>
          <a:p>
            <a:r>
              <a:rPr lang="en-US" dirty="0" smtClean="0"/>
              <a:t>Spain</a:t>
            </a:r>
          </a:p>
          <a:p>
            <a:r>
              <a:rPr lang="en-US" dirty="0" smtClean="0"/>
              <a:t>Portugal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773" y="2550180"/>
            <a:ext cx="4525801" cy="36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nations practice imperialism??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They needed new </a:t>
            </a:r>
            <a:r>
              <a:rPr lang="en-US" b="1" dirty="0" smtClean="0"/>
              <a:t>natural resources </a:t>
            </a:r>
            <a:r>
              <a:rPr lang="en-US" dirty="0" smtClean="0"/>
              <a:t>and </a:t>
            </a:r>
            <a:r>
              <a:rPr lang="en-US" b="1" dirty="0" smtClean="0"/>
              <a:t>laborers/workers</a:t>
            </a:r>
          </a:p>
          <a:p>
            <a:pPr marL="0" lvl="1" indent="0">
              <a:buClr>
                <a:schemeClr val="accent1"/>
              </a:buClr>
              <a:buSzPct val="75000"/>
              <a:buNone/>
            </a:pPr>
            <a:r>
              <a:rPr lang="en-US" sz="2400" dirty="0" smtClean="0"/>
              <a:t>2.</a:t>
            </a:r>
            <a:r>
              <a:rPr lang="en-US" sz="2400" b="1" dirty="0" smtClean="0"/>
              <a:t> Nationalism</a:t>
            </a:r>
            <a:r>
              <a:rPr lang="en-US" sz="2400" dirty="0"/>
              <a:t>: Pride in your country-Your country is the best</a:t>
            </a:r>
            <a:r>
              <a:rPr lang="en-US" sz="2400" dirty="0" smtClean="0"/>
              <a:t>!</a:t>
            </a:r>
          </a:p>
          <a:p>
            <a:pPr marL="0" lvl="1" indent="0">
              <a:buClr>
                <a:schemeClr val="accent1"/>
              </a:buClr>
              <a:buSzPct val="75000"/>
              <a:buNone/>
            </a:pPr>
            <a:r>
              <a:rPr lang="en-US" sz="2400" dirty="0" smtClean="0"/>
              <a:t>3. </a:t>
            </a:r>
            <a:r>
              <a:rPr lang="en-US" sz="2400" b="1" dirty="0" smtClean="0">
                <a:solidFill>
                  <a:srgbClr val="FF0000"/>
                </a:solidFill>
              </a:rPr>
              <a:t>Social Darwinism </a:t>
            </a:r>
          </a:p>
          <a:p>
            <a:pPr marL="0" lvl="1" indent="0">
              <a:buClr>
                <a:schemeClr val="accent1"/>
              </a:buClr>
              <a:buSzPct val="75000"/>
              <a:buNone/>
            </a:pPr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National Security- protection</a:t>
            </a:r>
          </a:p>
          <a:p>
            <a:pPr marL="0" lvl="1" indent="0">
              <a:buClr>
                <a:schemeClr val="accent1"/>
              </a:buClr>
              <a:buSzPct val="75000"/>
              <a:buNone/>
            </a:pPr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Missionary</a:t>
            </a:r>
            <a:r>
              <a:rPr lang="en-US" sz="2400" dirty="0" smtClean="0"/>
              <a:t> reason/Christianization- To save the heathens (White Man’s burden)</a:t>
            </a:r>
          </a:p>
        </p:txBody>
      </p:sp>
    </p:spTree>
    <p:extLst>
      <p:ext uri="{BB962C8B-B14F-4D97-AF65-F5344CB8AC3E}">
        <p14:creationId xmlns:p14="http://schemas.microsoft.com/office/powerpoint/2010/main" val="24992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nations start imperialism??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746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Imperialism: When stronger powerful counties take over other countries for their stuff!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1" y="2182787"/>
            <a:ext cx="3886200" cy="4522814"/>
          </a:xfrm>
        </p:spPr>
        <p:txBody>
          <a:bodyPr>
            <a:normAutofit/>
          </a:bodyPr>
          <a:lstStyle/>
          <a:p>
            <a:r>
              <a:rPr lang="en-US" dirty="0" smtClean="0"/>
              <a:t>WHY????????????????</a:t>
            </a:r>
          </a:p>
          <a:p>
            <a:r>
              <a:rPr lang="en-US" sz="2800" b="1" dirty="0" smtClean="0">
                <a:solidFill>
                  <a:srgbClr val="55554A"/>
                </a:solidFill>
              </a:rPr>
              <a:t>1</a:t>
            </a:r>
            <a:r>
              <a:rPr lang="en-US" sz="2800" b="1" baseline="30000" dirty="0" smtClean="0">
                <a:solidFill>
                  <a:srgbClr val="55554A"/>
                </a:solidFill>
              </a:rPr>
              <a:t>st</a:t>
            </a:r>
            <a:r>
              <a:rPr lang="en-US" sz="2800" dirty="0" smtClean="0">
                <a:solidFill>
                  <a:srgbClr val="55554A"/>
                </a:solidFill>
              </a:rPr>
              <a:t> The industrial countries </a:t>
            </a:r>
            <a:r>
              <a:rPr lang="en-US" sz="2800" u="sng" dirty="0" smtClean="0">
                <a:solidFill>
                  <a:srgbClr val="55554A"/>
                </a:solidFill>
              </a:rPr>
              <a:t>needed</a:t>
            </a:r>
            <a:r>
              <a:rPr lang="en-US" sz="2800" dirty="0">
                <a:solidFill>
                  <a:srgbClr val="55554A"/>
                </a:solidFill>
              </a:rPr>
              <a:t> </a:t>
            </a:r>
            <a:r>
              <a:rPr lang="en-US" sz="2800" dirty="0" smtClean="0">
                <a:solidFill>
                  <a:srgbClr val="55554A"/>
                </a:solidFill>
              </a:rPr>
              <a:t>stuff</a:t>
            </a:r>
          </a:p>
          <a:p>
            <a:pPr lvl="1"/>
            <a:r>
              <a:rPr lang="en-US" sz="2400" dirty="0" smtClean="0">
                <a:solidFill>
                  <a:srgbClr val="55554A"/>
                </a:solidFill>
              </a:rPr>
              <a:t>They were running out of natural resources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Markets </a:t>
            </a:r>
            <a:r>
              <a:rPr lang="en-US" sz="2400" b="1" dirty="0">
                <a:solidFill>
                  <a:srgbClr val="FF0000"/>
                </a:solidFill>
              </a:rPr>
              <a:t>to sell those products too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Labor (cheap workers)/slaves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2787"/>
            <a:ext cx="4267200" cy="447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14563"/>
            <a:ext cx="3505200" cy="38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2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7245</TotalTime>
  <Words>722</Words>
  <Application>Microsoft Office PowerPoint</Application>
  <PresentationFormat>On-screen Show (4:3)</PresentationFormat>
  <Paragraphs>119</Paragraphs>
  <Slides>20</Slides>
  <Notes>3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Decatur</vt:lpstr>
      <vt:lpstr>MT2: Industrial expansion and Imperialism</vt:lpstr>
      <vt:lpstr>Map of the world</vt:lpstr>
      <vt:lpstr>Create </vt:lpstr>
      <vt:lpstr>Create </vt:lpstr>
      <vt:lpstr>Vocabulary</vt:lpstr>
      <vt:lpstr>Industrial Economies created</vt:lpstr>
      <vt:lpstr>Others follow (other countries industrialized)</vt:lpstr>
      <vt:lpstr>Why did nations practice imperialism??</vt:lpstr>
      <vt:lpstr>Why did nations start imperialism??</vt:lpstr>
      <vt:lpstr>PowerPoint Presentation</vt:lpstr>
      <vt:lpstr>Why did nations colonize/imperialize? </vt:lpstr>
      <vt:lpstr>PowerPoint Presentation</vt:lpstr>
      <vt:lpstr>Why did nations colonize/imperialize? </vt:lpstr>
      <vt:lpstr>PowerPoint Presentation</vt:lpstr>
      <vt:lpstr>Why did nations colonize/imperialize? </vt:lpstr>
      <vt:lpstr>PowerPoint Presentation</vt:lpstr>
      <vt:lpstr>Berlin Conference 1884</vt:lpstr>
      <vt:lpstr>PowerPoint Presentation</vt:lpstr>
      <vt:lpstr>Assignment</vt:lpstr>
      <vt:lpstr>Who took over who/what?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MT2: Industrial expansion and imperialism</dc:title>
  <dc:creator>Christina Torres</dc:creator>
  <cp:lastModifiedBy>Christina Torres</cp:lastModifiedBy>
  <cp:revision>95</cp:revision>
  <dcterms:created xsi:type="dcterms:W3CDTF">2012-10-12T21:32:21Z</dcterms:created>
  <dcterms:modified xsi:type="dcterms:W3CDTF">2016-10-31T20:42:28Z</dcterms:modified>
</cp:coreProperties>
</file>