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9"/>
  </p:handout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265C7-9A34-4939-9DC3-85E823A69D0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0B04B7-FD42-427B-870E-BBBA9F1103CF}">
      <dgm:prSet phldrT="[Text]"/>
      <dgm:spPr/>
      <dgm:t>
        <a:bodyPr/>
        <a:lstStyle/>
        <a:p>
          <a:pPr algn="ctr"/>
          <a:r>
            <a:rPr lang="en-US" dirty="0" smtClean="0"/>
            <a:t>Important facts</a:t>
          </a:r>
          <a:endParaRPr lang="en-US" dirty="0"/>
        </a:p>
      </dgm:t>
    </dgm:pt>
    <dgm:pt modelId="{0CB383EF-755F-420D-905A-A848017D3041}" type="sibTrans" cxnId="{A517E5D2-91B5-4956-9297-A92ED48D4912}">
      <dgm:prSet/>
      <dgm:spPr/>
      <dgm:t>
        <a:bodyPr/>
        <a:lstStyle/>
        <a:p>
          <a:endParaRPr lang="en-US"/>
        </a:p>
      </dgm:t>
    </dgm:pt>
    <dgm:pt modelId="{6CFCF25C-FBC1-42E7-BC44-EB05A3D9897E}" type="parTrans" cxnId="{A517E5D2-91B5-4956-9297-A92ED48D4912}">
      <dgm:prSet/>
      <dgm:spPr/>
      <dgm:t>
        <a:bodyPr/>
        <a:lstStyle/>
        <a:p>
          <a:endParaRPr lang="en-US"/>
        </a:p>
      </dgm:t>
    </dgm:pt>
    <dgm:pt modelId="{507CD6E5-6382-4BD6-A0FE-2FCFD6A5B866}">
      <dgm:prSet phldrT="[Text]" custT="1"/>
      <dgm:spPr/>
      <dgm:t>
        <a:bodyPr/>
        <a:lstStyle/>
        <a:p>
          <a:pPr algn="ctr"/>
          <a:r>
            <a:rPr lang="en-US" sz="2000" dirty="0" smtClean="0"/>
            <a:t>Treaty of Versailles</a:t>
          </a:r>
          <a:endParaRPr lang="en-US" sz="2000" dirty="0"/>
        </a:p>
      </dgm:t>
    </dgm:pt>
    <dgm:pt modelId="{FE475FBE-C454-469E-AF34-5F5C2E6335BB}" type="sibTrans" cxnId="{CDEACAFA-0723-49B5-8EF3-64B66894E68F}">
      <dgm:prSet/>
      <dgm:spPr/>
      <dgm:t>
        <a:bodyPr/>
        <a:lstStyle/>
        <a:p>
          <a:endParaRPr lang="en-US"/>
        </a:p>
      </dgm:t>
    </dgm:pt>
    <dgm:pt modelId="{32878397-4A52-467A-BE7D-3C878539E8E5}" type="parTrans" cxnId="{CDEACAFA-0723-49B5-8EF3-64B66894E68F}">
      <dgm:prSet/>
      <dgm:spPr/>
      <dgm:t>
        <a:bodyPr/>
        <a:lstStyle/>
        <a:p>
          <a:endParaRPr lang="en-US"/>
        </a:p>
      </dgm:t>
    </dgm:pt>
    <dgm:pt modelId="{39DC79A7-8CA5-4192-83A8-438990AA3460}" type="pres">
      <dgm:prSet presAssocID="{600265C7-9A34-4939-9DC3-85E823A69D0B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4359EFD-C93C-4341-8304-BA2A80222017}" type="pres">
      <dgm:prSet presAssocID="{550B04B7-FD42-427B-870E-BBBA9F1103CF}" presName="withChildren" presStyleCnt="0"/>
      <dgm:spPr/>
    </dgm:pt>
    <dgm:pt modelId="{997119EF-F965-4262-9FF9-791A679560D7}" type="pres">
      <dgm:prSet presAssocID="{550B04B7-FD42-427B-870E-BBBA9F1103CF}" presName="bigCircle" presStyleLbl="vennNode1" presStyleIdx="0" presStyleCnt="2"/>
      <dgm:spPr/>
    </dgm:pt>
    <dgm:pt modelId="{F0000FEC-2B49-4701-9AAC-12ABF7B0F1F8}" type="pres">
      <dgm:prSet presAssocID="{550B04B7-FD42-427B-870E-BBBA9F1103CF}" presName="medCircle" presStyleLbl="vennNode1" presStyleIdx="1" presStyleCnt="2" custLinFactX="100000" custLinFactY="100000" custLinFactNeighborX="106388" custLinFactNeighborY="105833"/>
      <dgm:spPr/>
    </dgm:pt>
    <dgm:pt modelId="{28B524BE-D6E1-4532-8607-5BACDB31B264}" type="pres">
      <dgm:prSet presAssocID="{550B04B7-FD42-427B-870E-BBBA9F1103CF}" presName="txLvl1" presStyleLbl="revTx" presStyleIdx="0" presStyleCnt="2" custScaleX="92211" custScaleY="68764" custLinFactNeighborX="-11659" custLinFactNeighborY="-85837"/>
      <dgm:spPr/>
      <dgm:t>
        <a:bodyPr/>
        <a:lstStyle/>
        <a:p>
          <a:endParaRPr lang="en-US"/>
        </a:p>
      </dgm:t>
    </dgm:pt>
    <dgm:pt modelId="{148ABA0B-51BA-48BA-87AF-838C859E2106}" type="pres">
      <dgm:prSet presAssocID="{550B04B7-FD42-427B-870E-BBBA9F1103CF}" presName="lin" presStyleCnt="0"/>
      <dgm:spPr/>
    </dgm:pt>
    <dgm:pt modelId="{7DC8BF65-7FB5-4E8D-A433-6F8A34768D48}" type="pres">
      <dgm:prSet presAssocID="{507CD6E5-6382-4BD6-A0FE-2FCFD6A5B866}" presName="txLvl2" presStyleLbl="revTx" presStyleIdx="1" presStyleCnt="2" custScaleX="52088" custLinFactY="100000" custLinFactNeighborX="24173" custLinFactNeighborY="176054"/>
      <dgm:spPr/>
      <dgm:t>
        <a:bodyPr/>
        <a:lstStyle/>
        <a:p>
          <a:endParaRPr lang="en-US"/>
        </a:p>
      </dgm:t>
    </dgm:pt>
  </dgm:ptLst>
  <dgm:cxnLst>
    <dgm:cxn modelId="{CE9F741F-6F71-4D35-B2B1-67DD0FE4C5B3}" type="presOf" srcId="{507CD6E5-6382-4BD6-A0FE-2FCFD6A5B866}" destId="{7DC8BF65-7FB5-4E8D-A433-6F8A34768D48}" srcOrd="0" destOrd="0" presId="urn:microsoft.com/office/officeart/2008/layout/VerticalCircleList"/>
    <dgm:cxn modelId="{A517E5D2-91B5-4956-9297-A92ED48D4912}" srcId="{600265C7-9A34-4939-9DC3-85E823A69D0B}" destId="{550B04B7-FD42-427B-870E-BBBA9F1103CF}" srcOrd="0" destOrd="0" parTransId="{6CFCF25C-FBC1-42E7-BC44-EB05A3D9897E}" sibTransId="{0CB383EF-755F-420D-905A-A848017D3041}"/>
    <dgm:cxn modelId="{04F4098E-0519-46CD-8087-FC5C0430C8A3}" type="presOf" srcId="{600265C7-9A34-4939-9DC3-85E823A69D0B}" destId="{39DC79A7-8CA5-4192-83A8-438990AA3460}" srcOrd="0" destOrd="0" presId="urn:microsoft.com/office/officeart/2008/layout/VerticalCircleList"/>
    <dgm:cxn modelId="{D63715CE-D6E2-488A-BEAE-D5D56852D046}" type="presOf" srcId="{550B04B7-FD42-427B-870E-BBBA9F1103CF}" destId="{28B524BE-D6E1-4532-8607-5BACDB31B264}" srcOrd="0" destOrd="0" presId="urn:microsoft.com/office/officeart/2008/layout/VerticalCircleList"/>
    <dgm:cxn modelId="{CDEACAFA-0723-49B5-8EF3-64B66894E68F}" srcId="{550B04B7-FD42-427B-870E-BBBA9F1103CF}" destId="{507CD6E5-6382-4BD6-A0FE-2FCFD6A5B866}" srcOrd="0" destOrd="0" parTransId="{32878397-4A52-467A-BE7D-3C878539E8E5}" sibTransId="{FE475FBE-C454-469E-AF34-5F5C2E6335BB}"/>
    <dgm:cxn modelId="{DB75C4A1-B55D-4E70-B72B-8952523F4B54}" type="presParOf" srcId="{39DC79A7-8CA5-4192-83A8-438990AA3460}" destId="{D4359EFD-C93C-4341-8304-BA2A80222017}" srcOrd="0" destOrd="0" presId="urn:microsoft.com/office/officeart/2008/layout/VerticalCircleList"/>
    <dgm:cxn modelId="{C3A3C85F-0B3E-419C-8431-D2C21404C8AA}" type="presParOf" srcId="{D4359EFD-C93C-4341-8304-BA2A80222017}" destId="{997119EF-F965-4262-9FF9-791A679560D7}" srcOrd="0" destOrd="0" presId="urn:microsoft.com/office/officeart/2008/layout/VerticalCircleList"/>
    <dgm:cxn modelId="{C86810AD-55F1-43AB-9E99-DCA9E142B668}" type="presParOf" srcId="{D4359EFD-C93C-4341-8304-BA2A80222017}" destId="{F0000FEC-2B49-4701-9AAC-12ABF7B0F1F8}" srcOrd="1" destOrd="0" presId="urn:microsoft.com/office/officeart/2008/layout/VerticalCircleList"/>
    <dgm:cxn modelId="{276F0752-2BE7-4379-9117-F0323B888323}" type="presParOf" srcId="{D4359EFD-C93C-4341-8304-BA2A80222017}" destId="{28B524BE-D6E1-4532-8607-5BACDB31B264}" srcOrd="2" destOrd="0" presId="urn:microsoft.com/office/officeart/2008/layout/VerticalCircleList"/>
    <dgm:cxn modelId="{6CDE06E0-14FF-474B-A8D5-C5D3541C5BD8}" type="presParOf" srcId="{D4359EFD-C93C-4341-8304-BA2A80222017}" destId="{148ABA0B-51BA-48BA-87AF-838C859E2106}" srcOrd="3" destOrd="0" presId="urn:microsoft.com/office/officeart/2008/layout/VerticalCircleList"/>
    <dgm:cxn modelId="{64742536-62D8-4D76-B109-838733A9BBCC}" type="presParOf" srcId="{148ABA0B-51BA-48BA-87AF-838C859E2106}" destId="{7DC8BF65-7FB5-4E8D-A433-6F8A34768D48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119EF-F965-4262-9FF9-791A679560D7}">
      <dsp:nvSpPr>
        <dsp:cNvPr id="0" name=""/>
        <dsp:cNvSpPr/>
      </dsp:nvSpPr>
      <dsp:spPr>
        <a:xfrm>
          <a:off x="508397" y="1361"/>
          <a:ext cx="4493077" cy="44930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000FEC-2B49-4701-9AAC-12ABF7B0F1F8}">
      <dsp:nvSpPr>
        <dsp:cNvPr id="0" name=""/>
        <dsp:cNvSpPr/>
      </dsp:nvSpPr>
      <dsp:spPr>
        <a:xfrm>
          <a:off x="2390112" y="1854753"/>
          <a:ext cx="808753" cy="8087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8B524BE-D6E1-4532-8607-5BACDB31B264}">
      <dsp:nvSpPr>
        <dsp:cNvPr id="0" name=""/>
        <dsp:cNvSpPr/>
      </dsp:nvSpPr>
      <dsp:spPr>
        <a:xfrm>
          <a:off x="789429" y="0"/>
          <a:ext cx="3989009" cy="556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Important facts</a:t>
          </a:r>
          <a:endParaRPr lang="en-US" sz="3400" kern="1200" dirty="0"/>
        </a:p>
      </dsp:txBody>
      <dsp:txXfrm>
        <a:off x="789429" y="0"/>
        <a:ext cx="3989009" cy="556131"/>
      </dsp:txXfrm>
    </dsp:sp>
    <dsp:sp modelId="{7DC8BF65-7FB5-4E8D-A433-6F8A34768D48}">
      <dsp:nvSpPr>
        <dsp:cNvPr id="0" name=""/>
        <dsp:cNvSpPr/>
      </dsp:nvSpPr>
      <dsp:spPr>
        <a:xfrm>
          <a:off x="2209811" y="2057401"/>
          <a:ext cx="1173701" cy="383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Treaty of Versailles</a:t>
          </a:r>
          <a:endParaRPr lang="en-US" sz="2000" kern="1200" dirty="0"/>
        </a:p>
      </dsp:txBody>
      <dsp:txXfrm>
        <a:off x="2209811" y="2057401"/>
        <a:ext cx="1173701" cy="383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085ACA-3AE1-47ED-91C1-1C292EB8DB8B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9E4454-9453-458A-8F2C-1156563C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6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A6F783-FDE7-4510-ABEE-34EDDC97CF4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1vkB4IdS0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686800" cy="3733799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Measurement Topic 3</a:t>
            </a:r>
            <a:r>
              <a:rPr lang="en-US" sz="6000" b="1" dirty="0"/>
              <a:t>: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/>
              <a:t>The Causes and Effects of the First World War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077200" cy="3886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</a:p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Learning 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Target # 3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were the goals of the  World leaders after ww1?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What were the terms/agreements of the Treaty of Versailles?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What were some main points of Woodrow Wilsons 14 points speech?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WW1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USA entered the war and brought fresh troops </a:t>
            </a:r>
          </a:p>
          <a:p>
            <a:pPr lvl="1"/>
            <a:r>
              <a:rPr lang="en-US" dirty="0" smtClean="0"/>
              <a:t>With the support of the USA, WW1 ends in 1 year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war </a:t>
            </a:r>
            <a:r>
              <a:rPr lang="en-US" b="1" dirty="0" smtClean="0"/>
              <a:t> officially ended </a:t>
            </a:r>
            <a:r>
              <a:rPr lang="en-US" b="1" dirty="0"/>
              <a:t>on November 11</a:t>
            </a:r>
            <a:r>
              <a:rPr lang="en-US" b="1" baseline="30000" dirty="0"/>
              <a:t>th</a:t>
            </a:r>
            <a:r>
              <a:rPr lang="en-US" b="1" dirty="0"/>
              <a:t>, at 11am on 1918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</a:t>
            </a:r>
            <a:r>
              <a:rPr lang="en-US" dirty="0" smtClean="0"/>
              <a:t> any war</a:t>
            </a:r>
            <a:r>
              <a:rPr lang="en-US" dirty="0"/>
              <a:t>, treaties (peace agreements) are signed by all the nations involved.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10916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482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2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at the Paris Peace Conference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Paris Peace Conference took place in Paris in 1919</a:t>
            </a:r>
          </a:p>
          <a:p>
            <a:pPr lvl="1"/>
            <a:r>
              <a:rPr lang="en-US" dirty="0" smtClean="0"/>
              <a:t>Purpose was to sign a treaty following WW1</a:t>
            </a:r>
          </a:p>
          <a:p>
            <a:r>
              <a:rPr lang="en-US" b="1" dirty="0" smtClean="0"/>
              <a:t>USA </a:t>
            </a:r>
            <a:r>
              <a:rPr lang="en-US" dirty="0" smtClean="0"/>
              <a:t>- Woodrow Wilson: Wanted </a:t>
            </a:r>
            <a:r>
              <a:rPr lang="en-US" b="1" dirty="0" smtClean="0"/>
              <a:t>peace</a:t>
            </a:r>
            <a:r>
              <a:rPr lang="en-US" dirty="0" smtClean="0"/>
              <a:t> </a:t>
            </a:r>
          </a:p>
          <a:p>
            <a:pPr lvl="1"/>
            <a:r>
              <a:rPr lang="en-US" b="1" u="sng" dirty="0" smtClean="0"/>
              <a:t>REASON:</a:t>
            </a:r>
            <a:r>
              <a:rPr lang="en-US" dirty="0" smtClean="0"/>
              <a:t> USA had not fought long in the war, nor had it been fought on USA land so they just waned Peace</a:t>
            </a:r>
          </a:p>
          <a:p>
            <a:r>
              <a:rPr lang="en-US" b="1" dirty="0" smtClean="0"/>
              <a:t>Great Britain </a:t>
            </a:r>
            <a:r>
              <a:rPr lang="en-US" dirty="0" smtClean="0"/>
              <a:t>– David Lloyd George: wanted Germany to </a:t>
            </a:r>
            <a:r>
              <a:rPr lang="en-US" b="1" dirty="0" smtClean="0"/>
              <a:t>Pay</a:t>
            </a:r>
          </a:p>
          <a:p>
            <a:pPr lvl="1"/>
            <a:r>
              <a:rPr lang="en-US" b="1" u="sng" dirty="0" smtClean="0"/>
              <a:t>Reason: </a:t>
            </a:r>
            <a:r>
              <a:rPr lang="en-US" dirty="0" smtClean="0"/>
              <a:t>Great Britain had sustained a lot of damage to their navy and to cities as a result of the regular bombs from the German air force</a:t>
            </a:r>
          </a:p>
          <a:p>
            <a:r>
              <a:rPr lang="en-US" b="1" dirty="0" smtClean="0"/>
              <a:t>France</a:t>
            </a:r>
            <a:r>
              <a:rPr lang="en-US" dirty="0" smtClean="0"/>
              <a:t> – Georges Clemenceau: wanted </a:t>
            </a:r>
            <a:r>
              <a:rPr lang="en-US" b="1" dirty="0" smtClean="0"/>
              <a:t>revenge and security </a:t>
            </a:r>
            <a:r>
              <a:rPr lang="en-US" dirty="0" smtClean="0"/>
              <a:t>from Germany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Reason: </a:t>
            </a:r>
            <a:r>
              <a:rPr lang="en-US" dirty="0" smtClean="0">
                <a:solidFill>
                  <a:schemeClr val="tx1"/>
                </a:solidFill>
              </a:rPr>
              <a:t>France had been invaded twice by Germany in the last 20 years so they had some resentment towards them</a:t>
            </a:r>
          </a:p>
          <a:p>
            <a:pPr lvl="1"/>
            <a:r>
              <a:rPr lang="en-US" b="1" u="sng" dirty="0" smtClean="0"/>
              <a:t>How:</a:t>
            </a:r>
            <a:r>
              <a:rPr lang="en-US" dirty="0" smtClean="0"/>
              <a:t> And to strip Germany of all weapons to provide security from being invaded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not invited to peace conference (meeting)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Italy was there but not considered important</a:t>
            </a:r>
          </a:p>
          <a:p>
            <a:r>
              <a:rPr lang="en-US" dirty="0"/>
              <a:t>Germany was not invited</a:t>
            </a:r>
          </a:p>
          <a:p>
            <a:r>
              <a:rPr lang="en-US" dirty="0"/>
              <a:t>Russia could not come due to revolution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Fourteen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06925"/>
          </a:xfrm>
        </p:spPr>
        <p:txBody>
          <a:bodyPr>
            <a:normAutofit/>
          </a:bodyPr>
          <a:lstStyle/>
          <a:p>
            <a:r>
              <a:rPr lang="en-US" dirty="0" smtClean="0"/>
              <a:t>Proposed by President Woodrow Wilson</a:t>
            </a:r>
          </a:p>
          <a:p>
            <a:r>
              <a:rPr lang="en-US" dirty="0" smtClean="0"/>
              <a:t>Speech given to congress</a:t>
            </a:r>
          </a:p>
          <a:p>
            <a:pPr lvl="1"/>
            <a:r>
              <a:rPr lang="en-US" dirty="0" smtClean="0"/>
              <a:t>Wanted lasting peace</a:t>
            </a:r>
          </a:p>
          <a:p>
            <a:pPr lvl="1"/>
            <a:r>
              <a:rPr lang="en-US" dirty="0" smtClean="0"/>
              <a:t>no secret treaties/alliances</a:t>
            </a:r>
          </a:p>
          <a:p>
            <a:pPr lvl="1"/>
            <a:r>
              <a:rPr lang="en-US" dirty="0" smtClean="0"/>
              <a:t>Reduce the number of armies/militaries 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Freedom of the seas</a:t>
            </a:r>
          </a:p>
          <a:p>
            <a:pPr lvl="1"/>
            <a:r>
              <a:rPr lang="en-US" dirty="0" smtClean="0"/>
              <a:t>Create a group to keep world peace; </a:t>
            </a:r>
            <a:r>
              <a:rPr lang="en-US" b="1" dirty="0" smtClean="0"/>
              <a:t>League of nations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67200" y="1371600"/>
            <a:ext cx="4800600" cy="685800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smtClean="0"/>
              <a:t>Treaty of Versailles:   One </a:t>
            </a:r>
            <a:r>
              <a:rPr lang="en-US" sz="4000" dirty="0"/>
              <a:t>of many peace treaties</a:t>
            </a:r>
          </a:p>
          <a:p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Germany had to </a:t>
            </a:r>
            <a:r>
              <a:rPr lang="en-US" u="sng" dirty="0" smtClean="0"/>
              <a:t>admit guilt for starting war</a:t>
            </a:r>
          </a:p>
          <a:p>
            <a:r>
              <a:rPr lang="en-US" b="1" dirty="0" smtClean="0"/>
              <a:t>Pay $442 billion in damages </a:t>
            </a:r>
          </a:p>
          <a:p>
            <a:r>
              <a:rPr lang="en-US" dirty="0" smtClean="0"/>
              <a:t>Limit the size of their armies</a:t>
            </a:r>
          </a:p>
          <a:p>
            <a:pPr lvl="1"/>
            <a:r>
              <a:rPr lang="en-US" dirty="0" smtClean="0"/>
              <a:t>No tanks/airplanes allowed</a:t>
            </a:r>
          </a:p>
          <a:p>
            <a:pPr lvl="1"/>
            <a:r>
              <a:rPr lang="en-US" dirty="0" smtClean="0"/>
              <a:t>Only allowed 2 navy ships </a:t>
            </a:r>
          </a:p>
          <a:p>
            <a:pPr lvl="1"/>
            <a:r>
              <a:rPr lang="en-US" dirty="0" smtClean="0"/>
              <a:t>No submarines </a:t>
            </a:r>
          </a:p>
          <a:p>
            <a:r>
              <a:rPr lang="en-US" dirty="0" smtClean="0"/>
              <a:t>Lose their colonies</a:t>
            </a:r>
          </a:p>
          <a:p>
            <a:r>
              <a:rPr lang="en-US" dirty="0" smtClean="0"/>
              <a:t>Lost a lot of land </a:t>
            </a:r>
          </a:p>
          <a:p>
            <a:pPr lvl="1"/>
            <a:r>
              <a:rPr lang="en-US" dirty="0" smtClean="0"/>
              <a:t>New nations created from land taken away </a:t>
            </a:r>
          </a:p>
          <a:p>
            <a:r>
              <a:rPr lang="en-US" dirty="0" smtClean="0"/>
              <a:t>League of nations created to protect peace around the world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Germany was not happy which would eventually lead to another WAR   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10000" y="34290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57150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9518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www.youtube.com/watch?v=J31vkB4IdS0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uiExpand="1" build="allAtOnce"/>
      <p:bldP spid="6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does not join League of nations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Congress did not allow the USA to join the League of nations</a:t>
            </a:r>
          </a:p>
        </p:txBody>
      </p:sp>
    </p:spTree>
    <p:extLst>
      <p:ext uri="{BB962C8B-B14F-4D97-AF65-F5344CB8AC3E}">
        <p14:creationId xmlns:p14="http://schemas.microsoft.com/office/powerpoint/2010/main" val="2406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map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Tree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Tree map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21181"/>
              </p:ext>
            </p:extLst>
          </p:nvPr>
        </p:nvGraphicFramePr>
        <p:xfrm>
          <a:off x="228600" y="2166261"/>
          <a:ext cx="4267200" cy="2732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4294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Leaders at Peace conference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9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Germany</a:t>
                      </a:r>
                      <a:endParaRPr lang="en-US" sz="1400" dirty="0"/>
                    </a:p>
                  </a:txBody>
                  <a:tcPr/>
                </a:tc>
              </a:tr>
              <a:tr h="329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8226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they</a:t>
                      </a:r>
                      <a:r>
                        <a:rPr lang="en-US" sz="1400" baseline="0" dirty="0" smtClean="0"/>
                        <a:t> want?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8226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Why they wanted it?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3203881"/>
              </p:ext>
            </p:extLst>
          </p:nvPr>
        </p:nvGraphicFramePr>
        <p:xfrm>
          <a:off x="4114800" y="1600200"/>
          <a:ext cx="579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5257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Summary: </a:t>
            </a:r>
            <a:r>
              <a:rPr lang="en-US" dirty="0" smtClean="0"/>
              <a:t>What did the different leaders want after ww1?</a:t>
            </a:r>
          </a:p>
          <a:p>
            <a:r>
              <a:rPr lang="en-US" dirty="0" smtClean="0"/>
              <a:t>What was the treaty of Versailles and what were some of its terms?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95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3292</TotalTime>
  <Words>456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Measurement Topic 3:  The Causes and Effects of the First World War </vt:lpstr>
      <vt:lpstr>WW1 Ends</vt:lpstr>
      <vt:lpstr>Leaders at the Paris Peace Conference</vt:lpstr>
      <vt:lpstr>Who not invited to peace conference (meeting) </vt:lpstr>
      <vt:lpstr> </vt:lpstr>
      <vt:lpstr>USA does not join League of nations</vt:lpstr>
      <vt:lpstr>Thinking map 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Topic 3:  The Causes and Effects of the First World War</dc:title>
  <dc:creator>Christina Torres</dc:creator>
  <cp:lastModifiedBy>Christina Torres</cp:lastModifiedBy>
  <cp:revision>51</cp:revision>
  <cp:lastPrinted>2014-01-30T17:30:08Z</cp:lastPrinted>
  <dcterms:created xsi:type="dcterms:W3CDTF">2013-01-28T23:31:06Z</dcterms:created>
  <dcterms:modified xsi:type="dcterms:W3CDTF">2016-01-28T00:14:43Z</dcterms:modified>
</cp:coreProperties>
</file>