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88988" autoAdjust="0"/>
  </p:normalViewPr>
  <p:slideViewPr>
    <p:cSldViewPr>
      <p:cViewPr varScale="1">
        <p:scale>
          <a:sx n="55" d="100"/>
          <a:sy n="55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1B7C5-370A-40EB-AC30-0D83B35034E8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549407C0-7935-4C13-BEDA-EE55FBEC1A26}">
      <dgm:prSet phldrT="[Text]" custT="1"/>
      <dgm:spPr/>
      <dgm:t>
        <a:bodyPr/>
        <a:lstStyle/>
        <a:p>
          <a:r>
            <a:rPr lang="en-US" sz="1400" dirty="0" smtClean="0"/>
            <a:t>1907 Triple Entente</a:t>
          </a:r>
        </a:p>
        <a:p>
          <a:r>
            <a:rPr lang="en-US" sz="1400" dirty="0" smtClean="0"/>
            <a:t>(France, Great Britain, Russia)</a:t>
          </a:r>
          <a:endParaRPr lang="en-US" sz="1400" dirty="0"/>
        </a:p>
      </dgm:t>
    </dgm:pt>
    <dgm:pt modelId="{A01D9BED-9A4B-4C71-B63B-F2E27ED2E8C3}" type="parTrans" cxnId="{F314B523-8407-47CB-AC5D-A420D7FFB84E}">
      <dgm:prSet/>
      <dgm:spPr/>
      <dgm:t>
        <a:bodyPr/>
        <a:lstStyle/>
        <a:p>
          <a:endParaRPr lang="en-US"/>
        </a:p>
      </dgm:t>
    </dgm:pt>
    <dgm:pt modelId="{D4C56C29-E65A-4EAB-833B-609A78F3BF0F}" type="sibTrans" cxnId="{F314B523-8407-47CB-AC5D-A420D7FFB84E}">
      <dgm:prSet/>
      <dgm:spPr/>
      <dgm:t>
        <a:bodyPr/>
        <a:lstStyle/>
        <a:p>
          <a:endParaRPr lang="en-US"/>
        </a:p>
      </dgm:t>
    </dgm:pt>
    <dgm:pt modelId="{22009E94-63E1-408F-A718-86B85393AD22}">
      <dgm:prSet phldrT="[Text]" custT="1"/>
      <dgm:spPr/>
      <dgm:t>
        <a:bodyPr/>
        <a:lstStyle/>
        <a:p>
          <a:r>
            <a:rPr lang="en-US" sz="1400" dirty="0" smtClean="0"/>
            <a:t>1882</a:t>
          </a:r>
        </a:p>
        <a:p>
          <a:r>
            <a:rPr lang="en-US" sz="1400" dirty="0" smtClean="0"/>
            <a:t>Triple Alliance</a:t>
          </a:r>
        </a:p>
        <a:p>
          <a:r>
            <a:rPr lang="en-US" sz="1400" dirty="0" smtClean="0"/>
            <a:t>(Germany, Austria-Hungry, Italy</a:t>
          </a:r>
          <a:endParaRPr lang="en-US" sz="1400" dirty="0"/>
        </a:p>
      </dgm:t>
    </dgm:pt>
    <dgm:pt modelId="{32390E22-22E6-4A23-917E-88A9B5469428}" type="sibTrans" cxnId="{DBE34F64-4BF0-4F0B-8E8B-AF1AE905A1D4}">
      <dgm:prSet/>
      <dgm:spPr/>
      <dgm:t>
        <a:bodyPr/>
        <a:lstStyle/>
        <a:p>
          <a:endParaRPr lang="en-US"/>
        </a:p>
      </dgm:t>
    </dgm:pt>
    <dgm:pt modelId="{B2B53307-7B59-4287-9B8C-B0A8AB57A549}" type="parTrans" cxnId="{DBE34F64-4BF0-4F0B-8E8B-AF1AE905A1D4}">
      <dgm:prSet/>
      <dgm:spPr/>
      <dgm:t>
        <a:bodyPr/>
        <a:lstStyle/>
        <a:p>
          <a:endParaRPr lang="en-US"/>
        </a:p>
      </dgm:t>
    </dgm:pt>
    <dgm:pt modelId="{CE90BBC7-BC95-48AA-927E-33ED4B6E7BE3}">
      <dgm:prSet phldrT="[Text]" custT="1"/>
      <dgm:spPr/>
      <dgm:t>
        <a:bodyPr/>
        <a:lstStyle/>
        <a:p>
          <a:r>
            <a:rPr lang="en-US" sz="1400" dirty="0" smtClean="0"/>
            <a:t>1914</a:t>
          </a:r>
        </a:p>
        <a:p>
          <a:r>
            <a:rPr lang="en-US" sz="1400" dirty="0" smtClean="0"/>
            <a:t>Jun 28, 1914</a:t>
          </a:r>
        </a:p>
        <a:p>
          <a:r>
            <a:rPr lang="en-US" sz="1400" dirty="0" smtClean="0"/>
            <a:t>Archduke Francis Ferdinand was </a:t>
          </a:r>
          <a:r>
            <a:rPr lang="en-US" sz="1400" b="1" u="sng" dirty="0" smtClean="0">
              <a:solidFill>
                <a:srgbClr val="FF0000"/>
              </a:solidFill>
            </a:rPr>
            <a:t>assassinated</a:t>
          </a:r>
          <a:r>
            <a:rPr lang="en-US" sz="1400" dirty="0" smtClean="0"/>
            <a:t> </a:t>
          </a:r>
          <a:endParaRPr lang="en-US" sz="1400" dirty="0"/>
        </a:p>
      </dgm:t>
    </dgm:pt>
    <dgm:pt modelId="{F1B02C6B-80F7-4CE6-93D6-E65023FDD455}" type="sibTrans" cxnId="{C7989CCB-E609-4A0B-9CA8-3C060A5F35B2}">
      <dgm:prSet/>
      <dgm:spPr/>
      <dgm:t>
        <a:bodyPr/>
        <a:lstStyle/>
        <a:p>
          <a:endParaRPr lang="en-US"/>
        </a:p>
      </dgm:t>
    </dgm:pt>
    <dgm:pt modelId="{5BCAF532-DF3E-4106-A9A8-E546C1CC6A31}" type="parTrans" cxnId="{C7989CCB-E609-4A0B-9CA8-3C060A5F35B2}">
      <dgm:prSet/>
      <dgm:spPr/>
      <dgm:t>
        <a:bodyPr/>
        <a:lstStyle/>
        <a:p>
          <a:endParaRPr lang="en-US"/>
        </a:p>
      </dgm:t>
    </dgm:pt>
    <dgm:pt modelId="{4DB97EA0-1971-462E-9DA8-27A835E943B7}">
      <dgm:prSet phldrT="[Text]" custT="1"/>
      <dgm:spPr/>
      <dgm:t>
        <a:bodyPr/>
        <a:lstStyle/>
        <a:p>
          <a:r>
            <a:rPr lang="en-US" sz="1400" dirty="0" smtClean="0"/>
            <a:t>July 28, 1914</a:t>
          </a:r>
          <a:r>
            <a:rPr lang="en-US" sz="1400" b="1" dirty="0" smtClean="0">
              <a:solidFill>
                <a:srgbClr val="92D050"/>
              </a:solidFill>
            </a:rPr>
            <a:t> Austria-Hungary </a:t>
          </a:r>
          <a:r>
            <a:rPr lang="en-US" sz="1400" dirty="0" smtClean="0"/>
            <a:t>declared </a:t>
          </a:r>
          <a:r>
            <a:rPr lang="en-US" sz="1400" dirty="0" smtClean="0">
              <a:solidFill>
                <a:srgbClr val="FF0000"/>
              </a:solidFill>
            </a:rPr>
            <a:t>war</a:t>
          </a:r>
          <a:r>
            <a:rPr lang="en-US" sz="1400" dirty="0" smtClean="0"/>
            <a:t> on </a:t>
          </a:r>
          <a:r>
            <a:rPr lang="en-US" sz="1400" b="1" dirty="0" smtClean="0">
              <a:solidFill>
                <a:srgbClr val="FFC000"/>
              </a:solidFill>
            </a:rPr>
            <a:t>Serbia</a:t>
          </a:r>
          <a:endParaRPr lang="en-US" sz="1400" b="1" dirty="0">
            <a:solidFill>
              <a:srgbClr val="FFC000"/>
            </a:solidFill>
          </a:endParaRPr>
        </a:p>
      </dgm:t>
    </dgm:pt>
    <dgm:pt modelId="{D2E7FBD1-4704-4A5F-B750-57D0B3A5FB32}" type="sibTrans" cxnId="{A5B016A3-4EFA-4334-AB6E-12ECECDADDA8}">
      <dgm:prSet/>
      <dgm:spPr/>
      <dgm:t>
        <a:bodyPr/>
        <a:lstStyle/>
        <a:p>
          <a:endParaRPr lang="en-US"/>
        </a:p>
      </dgm:t>
    </dgm:pt>
    <dgm:pt modelId="{5A3CAB9E-0198-47A3-BD27-21B3DF243064}" type="parTrans" cxnId="{A5B016A3-4EFA-4334-AB6E-12ECECDADDA8}">
      <dgm:prSet/>
      <dgm:spPr/>
      <dgm:t>
        <a:bodyPr/>
        <a:lstStyle/>
        <a:p>
          <a:endParaRPr lang="en-US"/>
        </a:p>
      </dgm:t>
    </dgm:pt>
    <dgm:pt modelId="{7255BD28-E0CE-461F-8EA2-BCDDF6FD1B35}">
      <dgm:prSet phldrT="[Text]" custT="1"/>
      <dgm:spPr/>
      <dgm:t>
        <a:bodyPr/>
        <a:lstStyle/>
        <a:p>
          <a:r>
            <a:rPr lang="en-US" sz="1400" dirty="0" smtClean="0"/>
            <a:t>July 28, 1914 </a:t>
          </a:r>
          <a:r>
            <a:rPr lang="en-US" sz="1400" b="1" dirty="0" smtClean="0">
              <a:solidFill>
                <a:schemeClr val="accent2">
                  <a:lumMod val="75000"/>
                </a:schemeClr>
              </a:solidFill>
            </a:rPr>
            <a:t>Russia</a:t>
          </a:r>
          <a:r>
            <a:rPr lang="en-US" sz="1400" dirty="0" smtClean="0"/>
            <a:t> begins to assemble its army to support </a:t>
          </a:r>
          <a:r>
            <a:rPr lang="en-US" sz="1400" b="1" dirty="0" smtClean="0">
              <a:solidFill>
                <a:srgbClr val="FFC000"/>
              </a:solidFill>
            </a:rPr>
            <a:t>Serbia</a:t>
          </a:r>
          <a:endParaRPr lang="en-US" sz="1400" b="1" dirty="0">
            <a:solidFill>
              <a:srgbClr val="FFC000"/>
            </a:solidFill>
          </a:endParaRPr>
        </a:p>
      </dgm:t>
    </dgm:pt>
    <dgm:pt modelId="{26E16BE2-8A26-42B8-975E-92C737383E0B}" type="sibTrans" cxnId="{CB5F8ADE-A955-40C2-BC08-C34D18CC0005}">
      <dgm:prSet/>
      <dgm:spPr/>
      <dgm:t>
        <a:bodyPr/>
        <a:lstStyle/>
        <a:p>
          <a:endParaRPr lang="en-US"/>
        </a:p>
      </dgm:t>
    </dgm:pt>
    <dgm:pt modelId="{F2811AB8-8597-4AF2-93DD-9EA74D76D36D}" type="parTrans" cxnId="{CB5F8ADE-A955-40C2-BC08-C34D18CC0005}">
      <dgm:prSet/>
      <dgm:spPr/>
      <dgm:t>
        <a:bodyPr/>
        <a:lstStyle/>
        <a:p>
          <a:endParaRPr lang="en-US"/>
        </a:p>
      </dgm:t>
    </dgm:pt>
    <dgm:pt modelId="{CF2D280D-4550-474A-B535-B03B8DB666C7}">
      <dgm:prSet phldrT="[Text]" custT="1"/>
      <dgm:spPr/>
      <dgm:t>
        <a:bodyPr/>
        <a:lstStyle/>
        <a:p>
          <a:r>
            <a:rPr lang="en-US" sz="1400" b="1" u="sng" dirty="0" smtClean="0"/>
            <a:t>Aug. 1, 1914 </a:t>
          </a:r>
          <a:r>
            <a:rPr lang="en-US" sz="1400" b="1" u="sng" dirty="0" smtClean="0">
              <a:solidFill>
                <a:schemeClr val="tx2">
                  <a:lumMod val="50000"/>
                </a:schemeClr>
              </a:solidFill>
            </a:rPr>
            <a:t>Germany</a:t>
          </a:r>
          <a:r>
            <a:rPr lang="en-US" sz="1400" b="1" u="sng" dirty="0" smtClean="0"/>
            <a:t> declares </a:t>
          </a:r>
          <a:r>
            <a:rPr lang="en-US" sz="1400" b="1" u="sng" dirty="0" smtClean="0">
              <a:solidFill>
                <a:srgbClr val="FF0000"/>
              </a:solidFill>
            </a:rPr>
            <a:t>war</a:t>
          </a:r>
          <a:r>
            <a:rPr lang="en-US" sz="1400" b="1" u="sng" dirty="0" smtClean="0"/>
            <a:t> on </a:t>
          </a:r>
          <a:r>
            <a:rPr lang="en-US" sz="1400" b="1" u="sng" dirty="0" smtClean="0">
              <a:solidFill>
                <a:schemeClr val="accent2">
                  <a:lumMod val="50000"/>
                </a:schemeClr>
              </a:solidFill>
            </a:rPr>
            <a:t>Russia</a:t>
          </a:r>
        </a:p>
        <a:p>
          <a:r>
            <a:rPr lang="en-US" sz="1400" dirty="0" smtClean="0"/>
            <a:t>And France on Aug 3, 1914</a:t>
          </a:r>
        </a:p>
      </dgm:t>
    </dgm:pt>
    <dgm:pt modelId="{27E04CE6-0813-48CE-A961-E6B2586D23C4}" type="parTrans" cxnId="{4E1D7B0A-8E8A-42BC-A5DA-F2466966D7C7}">
      <dgm:prSet/>
      <dgm:spPr/>
      <dgm:t>
        <a:bodyPr/>
        <a:lstStyle/>
        <a:p>
          <a:endParaRPr lang="en-US"/>
        </a:p>
      </dgm:t>
    </dgm:pt>
    <dgm:pt modelId="{27DC7716-98A3-4AE8-80AE-93F2BEEDAEAE}" type="sibTrans" cxnId="{4E1D7B0A-8E8A-42BC-A5DA-F2466966D7C7}">
      <dgm:prSet/>
      <dgm:spPr/>
      <dgm:t>
        <a:bodyPr/>
        <a:lstStyle/>
        <a:p>
          <a:endParaRPr lang="en-US"/>
        </a:p>
      </dgm:t>
    </dgm:pt>
    <dgm:pt modelId="{23819D8C-8D86-4389-8A73-8C2961DA10F1}">
      <dgm:prSet phldrT="[Text]" custT="1"/>
      <dgm:spPr/>
      <dgm:t>
        <a:bodyPr/>
        <a:lstStyle/>
        <a:p>
          <a:r>
            <a:rPr lang="en-US" sz="1400" dirty="0" smtClean="0"/>
            <a:t>Aug 4, 1914</a:t>
          </a:r>
          <a:r>
            <a:rPr lang="en-US" sz="1400" b="1" dirty="0" smtClean="0">
              <a:solidFill>
                <a:srgbClr val="7030A0"/>
              </a:solidFill>
            </a:rPr>
            <a:t> England </a:t>
          </a:r>
          <a:r>
            <a:rPr lang="en-US" sz="1400" dirty="0" smtClean="0"/>
            <a:t>declared war on </a:t>
          </a:r>
          <a:r>
            <a:rPr lang="en-US" sz="1400" b="1" dirty="0" smtClean="0">
              <a:solidFill>
                <a:schemeClr val="tx2">
                  <a:lumMod val="50000"/>
                </a:schemeClr>
              </a:solidFill>
            </a:rPr>
            <a:t>Germany</a:t>
          </a:r>
        </a:p>
      </dgm:t>
    </dgm:pt>
    <dgm:pt modelId="{CF88E516-EAD5-469E-879F-A09F1EBDA9A3}" type="parTrans" cxnId="{1DBC41C8-103C-4D15-8A66-46FB74A1F920}">
      <dgm:prSet/>
      <dgm:spPr/>
      <dgm:t>
        <a:bodyPr/>
        <a:lstStyle/>
        <a:p>
          <a:endParaRPr lang="en-US"/>
        </a:p>
      </dgm:t>
    </dgm:pt>
    <dgm:pt modelId="{8E4CCF4B-01C0-4B15-9AF6-B7A57B8C5B75}" type="sibTrans" cxnId="{1DBC41C8-103C-4D15-8A66-46FB74A1F920}">
      <dgm:prSet/>
      <dgm:spPr/>
      <dgm:t>
        <a:bodyPr/>
        <a:lstStyle/>
        <a:p>
          <a:endParaRPr lang="en-US"/>
        </a:p>
      </dgm:t>
    </dgm:pt>
    <dgm:pt modelId="{EFECD28F-0F7F-4DC7-A071-9092807105F2}" type="pres">
      <dgm:prSet presAssocID="{1261B7C5-370A-40EB-AC30-0D83B35034E8}" presName="linearFlow" presStyleCnt="0">
        <dgm:presLayoutVars>
          <dgm:resizeHandles val="exact"/>
        </dgm:presLayoutVars>
      </dgm:prSet>
      <dgm:spPr/>
    </dgm:pt>
    <dgm:pt modelId="{D6F173E9-4985-43F1-B37A-FE6E16CB541E}" type="pres">
      <dgm:prSet presAssocID="{22009E94-63E1-408F-A718-86B85393AD22}" presName="node" presStyleLbl="node1" presStyleIdx="0" presStyleCnt="7" custScaleX="1218502" custScaleY="1286741" custLinFactX="-437229" custLinFactY="55441" custLinFactNeighborX="-5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729AE4-837A-4C65-B041-8FB53BD2E81B}" type="pres">
      <dgm:prSet presAssocID="{32390E22-22E6-4A23-917E-88A9B5469428}" presName="sibTrans" presStyleLbl="sibTrans2D1" presStyleIdx="0" presStyleCnt="6"/>
      <dgm:spPr/>
      <dgm:t>
        <a:bodyPr/>
        <a:lstStyle/>
        <a:p>
          <a:endParaRPr lang="en-US"/>
        </a:p>
      </dgm:t>
    </dgm:pt>
    <dgm:pt modelId="{74B603C6-543B-4B5B-AF60-A9DAD9196497}" type="pres">
      <dgm:prSet presAssocID="{32390E22-22E6-4A23-917E-88A9B5469428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491419A-FC3E-4D60-9061-390157515462}" type="pres">
      <dgm:prSet presAssocID="{549407C0-7935-4C13-BEDA-EE55FBEC1A26}" presName="node" presStyleLbl="node1" presStyleIdx="1" presStyleCnt="7" custScaleX="1195850" custScaleY="1072769" custLinFactX="-497993" custLinFactY="719015" custLinFactNeighborX="-500000" custLinFactNeighborY="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8CFFA1-20F8-4AF5-BCB6-6256D301107C}" type="pres">
      <dgm:prSet presAssocID="{D4C56C29-E65A-4EAB-833B-609A78F3BF0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1F24498C-9FBE-4516-92AD-0A9E92EFA66E}" type="pres">
      <dgm:prSet presAssocID="{D4C56C29-E65A-4EAB-833B-609A78F3BF0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E1675EF8-5389-4D4A-B1A5-EBDEC9E07568}" type="pres">
      <dgm:prSet presAssocID="{CE90BBC7-BC95-48AA-927E-33ED4B6E7BE3}" presName="node" presStyleLbl="node1" presStyleIdx="2" presStyleCnt="7" custScaleX="1476405" custScaleY="1632489" custLinFactX="-500000" custLinFactY="1300000" custLinFactNeighborX="-544397" custLinFactNeighborY="13919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69ECF-A501-485B-8B47-B9CB78C0D625}" type="pres">
      <dgm:prSet presAssocID="{F1B02C6B-80F7-4CE6-93D6-E65023FDD455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D09D9EA-6419-4421-A851-F6C8111C3B4F}" type="pres">
      <dgm:prSet presAssocID="{F1B02C6B-80F7-4CE6-93D6-E65023FDD455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23A946E-5671-450D-83B2-0B7A1046753E}" type="pres">
      <dgm:prSet presAssocID="{4DB97EA0-1971-462E-9DA8-27A835E943B7}" presName="node" presStyleLbl="node1" presStyleIdx="3" presStyleCnt="7" custScaleX="1582650" custScaleY="896596" custLinFactX="451505" custLinFactY="-2565525" custLinFactNeighborX="500000" custLinFactNeighborY="-26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F9F8A-6F0E-4A29-ADD1-99958C998429}" type="pres">
      <dgm:prSet presAssocID="{D2E7FBD1-4704-4A5F-B750-57D0B3A5FB3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93F7B18D-4689-44E8-AB9A-34F1A4E25F41}" type="pres">
      <dgm:prSet presAssocID="{D2E7FBD1-4704-4A5F-B750-57D0B3A5FB3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AF33DF3-A39A-4D44-9C7B-3877680C0B71}" type="pres">
      <dgm:prSet presAssocID="{7255BD28-E0CE-461F-8EA2-BCDDF6FD1B35}" presName="node" presStyleLbl="node1" presStyleIdx="4" presStyleCnt="7" custScaleX="1363726" custScaleY="1100668" custLinFactX="448830" custLinFactY="-1776391" custLinFactNeighborX="500000" custLinFactNeighborY="-1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51DFDB-C6B8-4BA5-8C0A-0A804F9A5930}" type="pres">
      <dgm:prSet presAssocID="{26E16BE2-8A26-42B8-975E-92C737383E0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42AF2DF-141B-4F2F-A027-8690F26999A8}" type="pres">
      <dgm:prSet presAssocID="{26E16BE2-8A26-42B8-975E-92C737383E0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EE694404-7A6F-4DCE-82EF-A4882C258218}" type="pres">
      <dgm:prSet presAssocID="{CF2D280D-4550-474A-B535-B03B8DB666C7}" presName="node" presStyleLbl="node1" presStyleIdx="5" presStyleCnt="7" custScaleX="1640531" custScaleY="1213477" custLinFactX="421754" custLinFactY="-1000000" custLinFactNeighborX="500000" custLinFactNeighborY="-10978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C1B76-F48E-4515-ACEB-7B6CB71B17A1}" type="pres">
      <dgm:prSet presAssocID="{27DC7716-98A3-4AE8-80AE-93F2BEEDAEAE}" presName="sibTrans" presStyleLbl="sibTrans2D1" presStyleIdx="5" presStyleCnt="6"/>
      <dgm:spPr/>
      <dgm:t>
        <a:bodyPr/>
        <a:lstStyle/>
        <a:p>
          <a:endParaRPr lang="en-US"/>
        </a:p>
      </dgm:t>
    </dgm:pt>
    <dgm:pt modelId="{121FD670-902D-443F-959E-84071AC72DD8}" type="pres">
      <dgm:prSet presAssocID="{27DC7716-98A3-4AE8-80AE-93F2BEEDAEAE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5351CDB-7A9B-4089-8B06-FEC970825CD9}" type="pres">
      <dgm:prSet presAssocID="{23819D8C-8D86-4389-8A73-8C2961DA10F1}" presName="node" presStyleLbl="node1" presStyleIdx="6" presStyleCnt="7" custScaleX="1637796" custScaleY="853777" custLinFactX="491950" custLinFactY="-282280" custLinFactNeighborX="500000" custLinFactNeighborY="-3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C203A6-D6E3-4DB6-8706-A99F6248CBC7}" type="presOf" srcId="{D4C56C29-E65A-4EAB-833B-609A78F3BF0F}" destId="{118CFFA1-20F8-4AF5-BCB6-6256D301107C}" srcOrd="0" destOrd="0" presId="urn:microsoft.com/office/officeart/2005/8/layout/process2"/>
    <dgm:cxn modelId="{12595F4B-04C7-4A31-B2D6-449E96D85CA4}" type="presOf" srcId="{7255BD28-E0CE-461F-8EA2-BCDDF6FD1B35}" destId="{3AF33DF3-A39A-4D44-9C7B-3877680C0B71}" srcOrd="0" destOrd="0" presId="urn:microsoft.com/office/officeart/2005/8/layout/process2"/>
    <dgm:cxn modelId="{ADC3BACE-0D57-4CB8-87E3-A339B1CDF60A}" type="presOf" srcId="{32390E22-22E6-4A23-917E-88A9B5469428}" destId="{74B603C6-543B-4B5B-AF60-A9DAD9196497}" srcOrd="1" destOrd="0" presId="urn:microsoft.com/office/officeart/2005/8/layout/process2"/>
    <dgm:cxn modelId="{3B8F42D2-55E6-4171-AE2E-4378A9F54C3A}" type="presOf" srcId="{27DC7716-98A3-4AE8-80AE-93F2BEEDAEAE}" destId="{121FD670-902D-443F-959E-84071AC72DD8}" srcOrd="1" destOrd="0" presId="urn:microsoft.com/office/officeart/2005/8/layout/process2"/>
    <dgm:cxn modelId="{6B6F743D-467C-4EF6-8C2C-8E601EB86812}" type="presOf" srcId="{32390E22-22E6-4A23-917E-88A9B5469428}" destId="{80729AE4-837A-4C65-B041-8FB53BD2E81B}" srcOrd="0" destOrd="0" presId="urn:microsoft.com/office/officeart/2005/8/layout/process2"/>
    <dgm:cxn modelId="{FE4DDC57-2713-4AD0-8D36-C4EF6217AEB5}" type="presOf" srcId="{F1B02C6B-80F7-4CE6-93D6-E65023FDD455}" destId="{CB469ECF-A501-485B-8B47-B9CB78C0D625}" srcOrd="0" destOrd="0" presId="urn:microsoft.com/office/officeart/2005/8/layout/process2"/>
    <dgm:cxn modelId="{AA035081-1824-4409-B86D-168BF4D9B231}" type="presOf" srcId="{CE90BBC7-BC95-48AA-927E-33ED4B6E7BE3}" destId="{E1675EF8-5389-4D4A-B1A5-EBDEC9E07568}" srcOrd="0" destOrd="0" presId="urn:microsoft.com/office/officeart/2005/8/layout/process2"/>
    <dgm:cxn modelId="{2918A9AC-6744-4316-B2CA-872DAC6DA5DB}" type="presOf" srcId="{22009E94-63E1-408F-A718-86B85393AD22}" destId="{D6F173E9-4985-43F1-B37A-FE6E16CB541E}" srcOrd="0" destOrd="0" presId="urn:microsoft.com/office/officeart/2005/8/layout/process2"/>
    <dgm:cxn modelId="{862CDDE0-D63D-4C11-892C-F6B6C6AADE08}" type="presOf" srcId="{549407C0-7935-4C13-BEDA-EE55FBEC1A26}" destId="{5491419A-FC3E-4D60-9061-390157515462}" srcOrd="0" destOrd="0" presId="urn:microsoft.com/office/officeart/2005/8/layout/process2"/>
    <dgm:cxn modelId="{C7989CCB-E609-4A0B-9CA8-3C060A5F35B2}" srcId="{1261B7C5-370A-40EB-AC30-0D83B35034E8}" destId="{CE90BBC7-BC95-48AA-927E-33ED4B6E7BE3}" srcOrd="2" destOrd="0" parTransId="{5BCAF532-DF3E-4106-A9A8-E546C1CC6A31}" sibTransId="{F1B02C6B-80F7-4CE6-93D6-E65023FDD455}"/>
    <dgm:cxn modelId="{290657CF-D45C-42FA-AC55-E6F81D21F6F8}" type="presOf" srcId="{F1B02C6B-80F7-4CE6-93D6-E65023FDD455}" destId="{6D09D9EA-6419-4421-A851-F6C8111C3B4F}" srcOrd="1" destOrd="0" presId="urn:microsoft.com/office/officeart/2005/8/layout/process2"/>
    <dgm:cxn modelId="{20147262-B56A-4ED1-9155-011FA7E53FB8}" type="presOf" srcId="{1261B7C5-370A-40EB-AC30-0D83B35034E8}" destId="{EFECD28F-0F7F-4DC7-A071-9092807105F2}" srcOrd="0" destOrd="0" presId="urn:microsoft.com/office/officeart/2005/8/layout/process2"/>
    <dgm:cxn modelId="{F314B523-8407-47CB-AC5D-A420D7FFB84E}" srcId="{1261B7C5-370A-40EB-AC30-0D83B35034E8}" destId="{549407C0-7935-4C13-BEDA-EE55FBEC1A26}" srcOrd="1" destOrd="0" parTransId="{A01D9BED-9A4B-4C71-B63B-F2E27ED2E8C3}" sibTransId="{D4C56C29-E65A-4EAB-833B-609A78F3BF0F}"/>
    <dgm:cxn modelId="{4B620856-215F-48D0-8A13-71D54A5018AB}" type="presOf" srcId="{4DB97EA0-1971-462E-9DA8-27A835E943B7}" destId="{823A946E-5671-450D-83B2-0B7A1046753E}" srcOrd="0" destOrd="0" presId="urn:microsoft.com/office/officeart/2005/8/layout/process2"/>
    <dgm:cxn modelId="{A97EE2E7-ECE2-47CD-AE0F-B50FE26F9FCF}" type="presOf" srcId="{D2E7FBD1-4704-4A5F-B750-57D0B3A5FB32}" destId="{93F7B18D-4689-44E8-AB9A-34F1A4E25F41}" srcOrd="1" destOrd="0" presId="urn:microsoft.com/office/officeart/2005/8/layout/process2"/>
    <dgm:cxn modelId="{CB5F8ADE-A955-40C2-BC08-C34D18CC0005}" srcId="{1261B7C5-370A-40EB-AC30-0D83B35034E8}" destId="{7255BD28-E0CE-461F-8EA2-BCDDF6FD1B35}" srcOrd="4" destOrd="0" parTransId="{F2811AB8-8597-4AF2-93DD-9EA74D76D36D}" sibTransId="{26E16BE2-8A26-42B8-975E-92C737383E0B}"/>
    <dgm:cxn modelId="{4E1D7B0A-8E8A-42BC-A5DA-F2466966D7C7}" srcId="{1261B7C5-370A-40EB-AC30-0D83B35034E8}" destId="{CF2D280D-4550-474A-B535-B03B8DB666C7}" srcOrd="5" destOrd="0" parTransId="{27E04CE6-0813-48CE-A961-E6B2586D23C4}" sibTransId="{27DC7716-98A3-4AE8-80AE-93F2BEEDAEAE}"/>
    <dgm:cxn modelId="{D27D7398-A858-4DA1-9764-48BCAAABCA46}" type="presOf" srcId="{27DC7716-98A3-4AE8-80AE-93F2BEEDAEAE}" destId="{2F5C1B76-F48E-4515-ACEB-7B6CB71B17A1}" srcOrd="0" destOrd="0" presId="urn:microsoft.com/office/officeart/2005/8/layout/process2"/>
    <dgm:cxn modelId="{11FD8EDE-283A-4E03-84CF-5D2E4260B3B2}" type="presOf" srcId="{D2E7FBD1-4704-4A5F-B750-57D0B3A5FB32}" destId="{DF9F9F8A-6F0E-4A29-ADD1-99958C998429}" srcOrd="0" destOrd="0" presId="urn:microsoft.com/office/officeart/2005/8/layout/process2"/>
    <dgm:cxn modelId="{9A677226-7371-401C-9A03-F970EDE85A2E}" type="presOf" srcId="{26E16BE2-8A26-42B8-975E-92C737383E0B}" destId="{F42AF2DF-141B-4F2F-A027-8690F26999A8}" srcOrd="1" destOrd="0" presId="urn:microsoft.com/office/officeart/2005/8/layout/process2"/>
    <dgm:cxn modelId="{DBE34F64-4BF0-4F0B-8E8B-AF1AE905A1D4}" srcId="{1261B7C5-370A-40EB-AC30-0D83B35034E8}" destId="{22009E94-63E1-408F-A718-86B85393AD22}" srcOrd="0" destOrd="0" parTransId="{B2B53307-7B59-4287-9B8C-B0A8AB57A549}" sibTransId="{32390E22-22E6-4A23-917E-88A9B5469428}"/>
    <dgm:cxn modelId="{6ACE5C7F-0AC6-4F57-9DDC-0A596AA331D2}" type="presOf" srcId="{CF2D280D-4550-474A-B535-B03B8DB666C7}" destId="{EE694404-7A6F-4DCE-82EF-A4882C258218}" srcOrd="0" destOrd="0" presId="urn:microsoft.com/office/officeart/2005/8/layout/process2"/>
    <dgm:cxn modelId="{1DBC41C8-103C-4D15-8A66-46FB74A1F920}" srcId="{1261B7C5-370A-40EB-AC30-0D83B35034E8}" destId="{23819D8C-8D86-4389-8A73-8C2961DA10F1}" srcOrd="6" destOrd="0" parTransId="{CF88E516-EAD5-469E-879F-A09F1EBDA9A3}" sibTransId="{8E4CCF4B-01C0-4B15-9AF6-B7A57B8C5B75}"/>
    <dgm:cxn modelId="{A5B016A3-4EFA-4334-AB6E-12ECECDADDA8}" srcId="{1261B7C5-370A-40EB-AC30-0D83B35034E8}" destId="{4DB97EA0-1971-462E-9DA8-27A835E943B7}" srcOrd="3" destOrd="0" parTransId="{5A3CAB9E-0198-47A3-BD27-21B3DF243064}" sibTransId="{D2E7FBD1-4704-4A5F-B750-57D0B3A5FB32}"/>
    <dgm:cxn modelId="{2C8DF87F-766A-4255-8A2F-0C4B00D93AC3}" type="presOf" srcId="{D4C56C29-E65A-4EAB-833B-609A78F3BF0F}" destId="{1F24498C-9FBE-4516-92AD-0A9E92EFA66E}" srcOrd="1" destOrd="0" presId="urn:microsoft.com/office/officeart/2005/8/layout/process2"/>
    <dgm:cxn modelId="{DCACB67A-CE4E-4E13-8D0E-067FCFA25055}" type="presOf" srcId="{23819D8C-8D86-4389-8A73-8C2961DA10F1}" destId="{95351CDB-7A9B-4089-8B06-FEC970825CD9}" srcOrd="0" destOrd="0" presId="urn:microsoft.com/office/officeart/2005/8/layout/process2"/>
    <dgm:cxn modelId="{81A61BE4-64AF-4F28-B538-7B550AB66D95}" type="presOf" srcId="{26E16BE2-8A26-42B8-975E-92C737383E0B}" destId="{AA51DFDB-C6B8-4BA5-8C0A-0A804F9A5930}" srcOrd="0" destOrd="0" presId="urn:microsoft.com/office/officeart/2005/8/layout/process2"/>
    <dgm:cxn modelId="{A99DD713-6072-471C-AF3A-941883B54992}" type="presParOf" srcId="{EFECD28F-0F7F-4DC7-A071-9092807105F2}" destId="{D6F173E9-4985-43F1-B37A-FE6E16CB541E}" srcOrd="0" destOrd="0" presId="urn:microsoft.com/office/officeart/2005/8/layout/process2"/>
    <dgm:cxn modelId="{231FDA62-89D0-4B88-96DB-4C1EC5C967D6}" type="presParOf" srcId="{EFECD28F-0F7F-4DC7-A071-9092807105F2}" destId="{80729AE4-837A-4C65-B041-8FB53BD2E81B}" srcOrd="1" destOrd="0" presId="urn:microsoft.com/office/officeart/2005/8/layout/process2"/>
    <dgm:cxn modelId="{8A1CEF22-390C-45A2-9ED8-34EB2C547701}" type="presParOf" srcId="{80729AE4-837A-4C65-B041-8FB53BD2E81B}" destId="{74B603C6-543B-4B5B-AF60-A9DAD9196497}" srcOrd="0" destOrd="0" presId="urn:microsoft.com/office/officeart/2005/8/layout/process2"/>
    <dgm:cxn modelId="{8835DFE7-6BC1-443A-9234-8035E8728C2B}" type="presParOf" srcId="{EFECD28F-0F7F-4DC7-A071-9092807105F2}" destId="{5491419A-FC3E-4D60-9061-390157515462}" srcOrd="2" destOrd="0" presId="urn:microsoft.com/office/officeart/2005/8/layout/process2"/>
    <dgm:cxn modelId="{829CA5E1-E8D6-41EC-8C63-6E9086537F5B}" type="presParOf" srcId="{EFECD28F-0F7F-4DC7-A071-9092807105F2}" destId="{118CFFA1-20F8-4AF5-BCB6-6256D301107C}" srcOrd="3" destOrd="0" presId="urn:microsoft.com/office/officeart/2005/8/layout/process2"/>
    <dgm:cxn modelId="{B706F51B-43AC-4D56-AE2A-6AE20F2AC5FB}" type="presParOf" srcId="{118CFFA1-20F8-4AF5-BCB6-6256D301107C}" destId="{1F24498C-9FBE-4516-92AD-0A9E92EFA66E}" srcOrd="0" destOrd="0" presId="urn:microsoft.com/office/officeart/2005/8/layout/process2"/>
    <dgm:cxn modelId="{E517440E-D46F-42D8-9D0B-9AFE07633AEC}" type="presParOf" srcId="{EFECD28F-0F7F-4DC7-A071-9092807105F2}" destId="{E1675EF8-5389-4D4A-B1A5-EBDEC9E07568}" srcOrd="4" destOrd="0" presId="urn:microsoft.com/office/officeart/2005/8/layout/process2"/>
    <dgm:cxn modelId="{B7628331-BB92-4FF3-811A-196713707432}" type="presParOf" srcId="{EFECD28F-0F7F-4DC7-A071-9092807105F2}" destId="{CB469ECF-A501-485B-8B47-B9CB78C0D625}" srcOrd="5" destOrd="0" presId="urn:microsoft.com/office/officeart/2005/8/layout/process2"/>
    <dgm:cxn modelId="{D9A67A57-D58C-4AEE-82CE-544BE065915E}" type="presParOf" srcId="{CB469ECF-A501-485B-8B47-B9CB78C0D625}" destId="{6D09D9EA-6419-4421-A851-F6C8111C3B4F}" srcOrd="0" destOrd="0" presId="urn:microsoft.com/office/officeart/2005/8/layout/process2"/>
    <dgm:cxn modelId="{6835B385-E7BD-4749-B13D-AC6C922E2447}" type="presParOf" srcId="{EFECD28F-0F7F-4DC7-A071-9092807105F2}" destId="{823A946E-5671-450D-83B2-0B7A1046753E}" srcOrd="6" destOrd="0" presId="urn:microsoft.com/office/officeart/2005/8/layout/process2"/>
    <dgm:cxn modelId="{A82628CA-5201-4821-AE78-015C3225F569}" type="presParOf" srcId="{EFECD28F-0F7F-4DC7-A071-9092807105F2}" destId="{DF9F9F8A-6F0E-4A29-ADD1-99958C998429}" srcOrd="7" destOrd="0" presId="urn:microsoft.com/office/officeart/2005/8/layout/process2"/>
    <dgm:cxn modelId="{043F20A2-8BB5-4F0B-B7FD-8EBBE66E7069}" type="presParOf" srcId="{DF9F9F8A-6F0E-4A29-ADD1-99958C998429}" destId="{93F7B18D-4689-44E8-AB9A-34F1A4E25F41}" srcOrd="0" destOrd="0" presId="urn:microsoft.com/office/officeart/2005/8/layout/process2"/>
    <dgm:cxn modelId="{B374B2DA-7B5C-48DE-83DF-9E561D7F69E6}" type="presParOf" srcId="{EFECD28F-0F7F-4DC7-A071-9092807105F2}" destId="{3AF33DF3-A39A-4D44-9C7B-3877680C0B71}" srcOrd="8" destOrd="0" presId="urn:microsoft.com/office/officeart/2005/8/layout/process2"/>
    <dgm:cxn modelId="{A8F037C1-0877-440F-B011-52919FACD616}" type="presParOf" srcId="{EFECD28F-0F7F-4DC7-A071-9092807105F2}" destId="{AA51DFDB-C6B8-4BA5-8C0A-0A804F9A5930}" srcOrd="9" destOrd="0" presId="urn:microsoft.com/office/officeart/2005/8/layout/process2"/>
    <dgm:cxn modelId="{A51C95B2-8C8D-42C7-85D2-D911FAE0E680}" type="presParOf" srcId="{AA51DFDB-C6B8-4BA5-8C0A-0A804F9A5930}" destId="{F42AF2DF-141B-4F2F-A027-8690F26999A8}" srcOrd="0" destOrd="0" presId="urn:microsoft.com/office/officeart/2005/8/layout/process2"/>
    <dgm:cxn modelId="{F1CB4FF9-6FB3-4CC0-AF68-5AEBEAE47608}" type="presParOf" srcId="{EFECD28F-0F7F-4DC7-A071-9092807105F2}" destId="{EE694404-7A6F-4DCE-82EF-A4882C258218}" srcOrd="10" destOrd="0" presId="urn:microsoft.com/office/officeart/2005/8/layout/process2"/>
    <dgm:cxn modelId="{92A978A3-C28F-4A7E-B3AE-9D87EFCFB07B}" type="presParOf" srcId="{EFECD28F-0F7F-4DC7-A071-9092807105F2}" destId="{2F5C1B76-F48E-4515-ACEB-7B6CB71B17A1}" srcOrd="11" destOrd="0" presId="urn:microsoft.com/office/officeart/2005/8/layout/process2"/>
    <dgm:cxn modelId="{E35545BE-E52A-4964-B9AD-5E60095055D8}" type="presParOf" srcId="{2F5C1B76-F48E-4515-ACEB-7B6CB71B17A1}" destId="{121FD670-902D-443F-959E-84071AC72DD8}" srcOrd="0" destOrd="0" presId="urn:microsoft.com/office/officeart/2005/8/layout/process2"/>
    <dgm:cxn modelId="{ADF6361B-9250-413E-B4A5-6E41EDBA1B3E}" type="presParOf" srcId="{EFECD28F-0F7F-4DC7-A071-9092807105F2}" destId="{95351CDB-7A9B-4089-8B06-FEC970825CD9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173E9-4985-43F1-B37A-FE6E16CB541E}">
      <dsp:nvSpPr>
        <dsp:cNvPr id="0" name=""/>
        <dsp:cNvSpPr/>
      </dsp:nvSpPr>
      <dsp:spPr>
        <a:xfrm>
          <a:off x="60379" y="74709"/>
          <a:ext cx="3284617" cy="8671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1882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Triple Alliance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(Germany, Austria-Hungry, Italy</a:t>
          </a:r>
          <a:endParaRPr lang="en-US" sz="1400" kern="1200" dirty="0"/>
        </a:p>
      </dsp:txBody>
      <dsp:txXfrm>
        <a:off x="85777" y="100107"/>
        <a:ext cx="3233821" cy="816344"/>
      </dsp:txXfrm>
    </dsp:sp>
    <dsp:sp modelId="{80729AE4-837A-4C65-B041-8FB53BD2E81B}">
      <dsp:nvSpPr>
        <dsp:cNvPr id="0" name=""/>
        <dsp:cNvSpPr/>
      </dsp:nvSpPr>
      <dsp:spPr>
        <a:xfrm rot="5606477">
          <a:off x="1385799" y="1285060"/>
          <a:ext cx="538531" cy="303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/>
        </a:p>
      </dsp:txBody>
      <dsp:txXfrm rot="-5400000">
        <a:off x="1646240" y="1030966"/>
        <a:ext cx="18195" cy="529434"/>
      </dsp:txXfrm>
    </dsp:sp>
    <dsp:sp modelId="{5491419A-FC3E-4D60-9061-390157515462}">
      <dsp:nvSpPr>
        <dsp:cNvPr id="0" name=""/>
        <dsp:cNvSpPr/>
      </dsp:nvSpPr>
      <dsp:spPr>
        <a:xfrm>
          <a:off x="0" y="1658597"/>
          <a:ext cx="3223555" cy="7229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1907 Triple Entente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(France, Great Britain, Russia)</a:t>
          </a:r>
          <a:endParaRPr lang="en-US" sz="1400" kern="1200" dirty="0"/>
        </a:p>
      </dsp:txBody>
      <dsp:txXfrm>
        <a:off x="21174" y="1679771"/>
        <a:ext cx="3181207" cy="680596"/>
      </dsp:txXfrm>
    </dsp:sp>
    <dsp:sp modelId="{118CFFA1-20F8-4AF5-BCB6-6256D301107C}">
      <dsp:nvSpPr>
        <dsp:cNvPr id="0" name=""/>
        <dsp:cNvSpPr/>
      </dsp:nvSpPr>
      <dsp:spPr>
        <a:xfrm rot="4570301">
          <a:off x="1536391" y="2678712"/>
          <a:ext cx="482484" cy="303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</dsp:txBody>
      <dsp:txXfrm rot="-5400000">
        <a:off x="1767448" y="2452764"/>
        <a:ext cx="18195" cy="473387"/>
      </dsp:txXfrm>
    </dsp:sp>
    <dsp:sp modelId="{E1675EF8-5389-4D4A-B1A5-EBDEC9E07568}">
      <dsp:nvSpPr>
        <dsp:cNvPr id="0" name=""/>
        <dsp:cNvSpPr/>
      </dsp:nvSpPr>
      <dsp:spPr>
        <a:xfrm>
          <a:off x="0" y="3006208"/>
          <a:ext cx="3979825" cy="1100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1914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Jun 28, 1914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Archduke Francis Ferdinand was </a:t>
          </a:r>
          <a:r>
            <a:rPr lang="en-US" sz="1400" b="1" u="sng" kern="1200" dirty="0" smtClean="0">
              <a:solidFill>
                <a:srgbClr val="FF0000"/>
              </a:solidFill>
            </a:rPr>
            <a:t>assassinated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32222" y="3038430"/>
        <a:ext cx="3915381" cy="1035698"/>
      </dsp:txXfrm>
    </dsp:sp>
    <dsp:sp modelId="{CB469ECF-A501-485B-8B47-B9CB78C0D625}">
      <dsp:nvSpPr>
        <dsp:cNvPr id="0" name=""/>
        <dsp:cNvSpPr/>
      </dsp:nvSpPr>
      <dsp:spPr>
        <a:xfrm rot="19484788">
          <a:off x="2895772" y="1885036"/>
          <a:ext cx="2874268" cy="303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96606" y="1893726"/>
        <a:ext cx="2865171" cy="18195"/>
      </dsp:txXfrm>
    </dsp:sp>
    <dsp:sp modelId="{823A946E-5671-450D-83B2-0B7A1046753E}">
      <dsp:nvSpPr>
        <dsp:cNvPr id="0" name=""/>
        <dsp:cNvSpPr/>
      </dsp:nvSpPr>
      <dsp:spPr>
        <a:xfrm>
          <a:off x="4191978" y="189968"/>
          <a:ext cx="4266221" cy="6042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July 28, 1914</a:t>
          </a:r>
          <a:r>
            <a:rPr lang="en-US" sz="1400" b="1" kern="1200" dirty="0" smtClean="0">
              <a:solidFill>
                <a:srgbClr val="92D050"/>
              </a:solidFill>
            </a:rPr>
            <a:t> Austria-Hungary </a:t>
          </a:r>
          <a:r>
            <a:rPr lang="en-US" sz="1400" kern="1200" dirty="0" smtClean="0"/>
            <a:t>declared </a:t>
          </a:r>
          <a:r>
            <a:rPr lang="en-US" sz="1400" kern="1200" dirty="0" smtClean="0">
              <a:solidFill>
                <a:srgbClr val="FF0000"/>
              </a:solidFill>
            </a:rPr>
            <a:t>war</a:t>
          </a:r>
          <a:r>
            <a:rPr lang="en-US" sz="1400" kern="1200" dirty="0" smtClean="0"/>
            <a:t> on </a:t>
          </a:r>
          <a:r>
            <a:rPr lang="en-US" sz="1400" b="1" kern="1200" dirty="0" smtClean="0">
              <a:solidFill>
                <a:srgbClr val="FFC000"/>
              </a:solidFill>
            </a:rPr>
            <a:t>Serbia</a:t>
          </a:r>
          <a:endParaRPr lang="en-US" sz="1400" b="1" kern="1200" dirty="0">
            <a:solidFill>
              <a:srgbClr val="FFC000"/>
            </a:solidFill>
          </a:endParaRPr>
        </a:p>
      </dsp:txBody>
      <dsp:txXfrm>
        <a:off x="4209675" y="207665"/>
        <a:ext cx="4230827" cy="568826"/>
      </dsp:txXfrm>
    </dsp:sp>
    <dsp:sp modelId="{DF9F9F8A-6F0E-4A29-ADD1-99958C998429}">
      <dsp:nvSpPr>
        <dsp:cNvPr id="0" name=""/>
        <dsp:cNvSpPr/>
      </dsp:nvSpPr>
      <dsp:spPr>
        <a:xfrm rot="4735752">
          <a:off x="6146811" y="1196555"/>
          <a:ext cx="638169" cy="303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600" kern="1200"/>
        </a:p>
      </dsp:txBody>
      <dsp:txXfrm rot="-5400000">
        <a:off x="6455924" y="892718"/>
        <a:ext cx="18195" cy="629072"/>
      </dsp:txXfrm>
    </dsp:sp>
    <dsp:sp modelId="{3AF33DF3-A39A-4D44-9C7B-3877680C0B71}">
      <dsp:nvSpPr>
        <dsp:cNvPr id="0" name=""/>
        <dsp:cNvSpPr/>
      </dsp:nvSpPr>
      <dsp:spPr>
        <a:xfrm>
          <a:off x="4782114" y="1629247"/>
          <a:ext cx="3676085" cy="74174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July 28, 1914 </a:t>
          </a:r>
          <a:r>
            <a:rPr lang="en-US" sz="1400" b="1" kern="1200" dirty="0" smtClean="0">
              <a:solidFill>
                <a:schemeClr val="accent2">
                  <a:lumMod val="75000"/>
                </a:schemeClr>
              </a:solidFill>
            </a:rPr>
            <a:t>Russia</a:t>
          </a:r>
          <a:r>
            <a:rPr lang="en-US" sz="1400" kern="1200" dirty="0" smtClean="0"/>
            <a:t> begins to assemble its army to support </a:t>
          </a:r>
          <a:r>
            <a:rPr lang="en-US" sz="1400" b="1" kern="1200" dirty="0" smtClean="0">
              <a:solidFill>
                <a:srgbClr val="FFC000"/>
              </a:solidFill>
            </a:rPr>
            <a:t>Serbia</a:t>
          </a:r>
          <a:endParaRPr lang="en-US" sz="1400" b="1" kern="1200" dirty="0">
            <a:solidFill>
              <a:srgbClr val="FFC000"/>
            </a:solidFill>
          </a:endParaRPr>
        </a:p>
      </dsp:txBody>
      <dsp:txXfrm>
        <a:off x="4803839" y="1650972"/>
        <a:ext cx="3632635" cy="698295"/>
      </dsp:txXfrm>
    </dsp:sp>
    <dsp:sp modelId="{AA51DFDB-C6B8-4BA5-8C0A-0A804F9A5930}">
      <dsp:nvSpPr>
        <dsp:cNvPr id="0" name=""/>
        <dsp:cNvSpPr/>
      </dsp:nvSpPr>
      <dsp:spPr>
        <a:xfrm rot="6200445">
          <a:off x="6132314" y="2752572"/>
          <a:ext cx="611618" cy="303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/>
        </a:p>
      </dsp:txBody>
      <dsp:txXfrm rot="-5400000">
        <a:off x="6430075" y="2462048"/>
        <a:ext cx="18195" cy="602521"/>
      </dsp:txXfrm>
    </dsp:sp>
    <dsp:sp modelId="{EE694404-7A6F-4DCE-82EF-A4882C258218}">
      <dsp:nvSpPr>
        <dsp:cNvPr id="0" name=""/>
        <dsp:cNvSpPr/>
      </dsp:nvSpPr>
      <dsp:spPr>
        <a:xfrm>
          <a:off x="4035953" y="3164478"/>
          <a:ext cx="4422246" cy="81776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sng" kern="1200" dirty="0" smtClean="0"/>
            <a:t>Aug. 1, 1914 </a:t>
          </a:r>
          <a:r>
            <a:rPr lang="en-US" sz="1400" b="1" u="sng" kern="1200" dirty="0" smtClean="0">
              <a:solidFill>
                <a:schemeClr val="tx2">
                  <a:lumMod val="50000"/>
                </a:schemeClr>
              </a:solidFill>
            </a:rPr>
            <a:t>Germany</a:t>
          </a:r>
          <a:r>
            <a:rPr lang="en-US" sz="1400" b="1" u="sng" kern="1200" dirty="0" smtClean="0"/>
            <a:t> declares </a:t>
          </a:r>
          <a:r>
            <a:rPr lang="en-US" sz="1400" b="1" u="sng" kern="1200" dirty="0" smtClean="0">
              <a:solidFill>
                <a:srgbClr val="FF0000"/>
              </a:solidFill>
            </a:rPr>
            <a:t>war</a:t>
          </a:r>
          <a:r>
            <a:rPr lang="en-US" sz="1400" b="1" u="sng" kern="1200" dirty="0" smtClean="0"/>
            <a:t> on </a:t>
          </a:r>
          <a:r>
            <a:rPr lang="en-US" sz="1400" b="1" u="sng" kern="1200" dirty="0" smtClean="0">
              <a:solidFill>
                <a:schemeClr val="accent2">
                  <a:lumMod val="50000"/>
                </a:schemeClr>
              </a:solidFill>
            </a:rPr>
            <a:t>Russia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And France on Aug 3, 1914</a:t>
          </a:r>
        </a:p>
      </dsp:txBody>
      <dsp:txXfrm>
        <a:off x="4059905" y="3188430"/>
        <a:ext cx="4374342" cy="769863"/>
      </dsp:txXfrm>
    </dsp:sp>
    <dsp:sp modelId="{2F5C1B76-F48E-4515-ACEB-7B6CB71B17A1}">
      <dsp:nvSpPr>
        <dsp:cNvPr id="0" name=""/>
        <dsp:cNvSpPr/>
      </dsp:nvSpPr>
      <dsp:spPr>
        <a:xfrm rot="5391454">
          <a:off x="5954236" y="4360194"/>
          <a:ext cx="589668" cy="3032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300" kern="1200"/>
        </a:p>
      </dsp:txBody>
      <dsp:txXfrm rot="-5400000">
        <a:off x="6239961" y="4080523"/>
        <a:ext cx="18195" cy="580571"/>
      </dsp:txXfrm>
    </dsp:sp>
    <dsp:sp modelId="{95351CDB-7A9B-4089-8B06-FEC970825CD9}">
      <dsp:nvSpPr>
        <dsp:cNvPr id="0" name=""/>
        <dsp:cNvSpPr/>
      </dsp:nvSpPr>
      <dsp:spPr>
        <a:xfrm>
          <a:off x="4043326" y="4768468"/>
          <a:ext cx="4414873" cy="57536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Aug 4, 1914</a:t>
          </a:r>
          <a:r>
            <a:rPr lang="en-US" sz="1400" b="1" kern="1200" dirty="0" smtClean="0">
              <a:solidFill>
                <a:srgbClr val="7030A0"/>
              </a:solidFill>
            </a:rPr>
            <a:t> England </a:t>
          </a:r>
          <a:r>
            <a:rPr lang="en-US" sz="1400" kern="1200" dirty="0" smtClean="0"/>
            <a:t>declared war on </a:t>
          </a:r>
          <a:r>
            <a:rPr lang="en-US" sz="1400" b="1" kern="1200" dirty="0" smtClean="0">
              <a:solidFill>
                <a:schemeClr val="tx2">
                  <a:lumMod val="50000"/>
                </a:schemeClr>
              </a:solidFill>
            </a:rPr>
            <a:t>Germany</a:t>
          </a:r>
        </a:p>
      </dsp:txBody>
      <dsp:txXfrm>
        <a:off x="4060178" y="4785320"/>
        <a:ext cx="4381169" cy="541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82E64-8C26-47F0-AD6E-3F4E36AFC985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2E2D1-BF86-4057-9020-D2D223355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9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9A867-C91D-4F13-8C97-BF58491C2AAA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CC578-B4E7-401E-807A-C9FF589E4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51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C578-B4E7-401E-807A-C9FF589E46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3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ECC578-B4E7-401E-807A-C9FF589E4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8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B6661D-BFC0-4BBE-88DB-4376573AAB3C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84E31A-4651-44AA-9562-A2E7303F5F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382000" cy="38862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LT1: Reasons </a:t>
            </a:r>
            <a:r>
              <a:rPr lang="en-US" sz="2800" b="1" dirty="0">
                <a:solidFill>
                  <a:srgbClr val="000000"/>
                </a:solidFill>
              </a:rPr>
              <a:t>nations entered the war (WW1)</a:t>
            </a:r>
          </a:p>
          <a:p>
            <a:pPr algn="ctr"/>
            <a:endParaRPr lang="en-US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Essential Question/learning goal:</a:t>
            </a:r>
          </a:p>
          <a:p>
            <a:pPr algn="ctr"/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Why did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leaders of 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powerful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nations in Europe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war?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were the reasons?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3820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MT#3: The Causes and effects of WW1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5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Reasons WW1 happened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M</a:t>
            </a:r>
            <a:r>
              <a:rPr lang="en-US" sz="4000" dirty="0"/>
              <a:t>ilitarism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lliance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R</a:t>
            </a:r>
            <a:r>
              <a:rPr lang="en-US" sz="4000" dirty="0" smtClean="0"/>
              <a:t>acial Tensions</a:t>
            </a:r>
          </a:p>
          <a:p>
            <a:r>
              <a:rPr lang="en-US" sz="4000" dirty="0">
                <a:solidFill>
                  <a:srgbClr val="FF0000"/>
                </a:solidFill>
              </a:rPr>
              <a:t>N</a:t>
            </a:r>
            <a:r>
              <a:rPr lang="en-US" sz="4000" dirty="0"/>
              <a:t>ationalism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</a:t>
            </a:r>
            <a:r>
              <a:rPr lang="en-US" sz="4000" dirty="0" smtClean="0"/>
              <a:t>ssassination </a:t>
            </a:r>
            <a:endParaRPr lang="en-US" sz="40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5780314" cy="6199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44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Things that caused WW1</a:t>
            </a:r>
            <a:endParaRPr lang="en-US" sz="4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Militarism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419600" y="1676400"/>
            <a:ext cx="4572000" cy="411162"/>
          </a:xfrm>
        </p:spPr>
        <p:txBody>
          <a:bodyPr/>
          <a:lstStyle/>
          <a:p>
            <a:r>
              <a:rPr lang="en-US" sz="1800" dirty="0" smtClean="0"/>
              <a:t>Who had the biggest army/navy?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386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 Militarism = when a nation aggressively builds up large armies and navies </a:t>
            </a:r>
          </a:p>
          <a:p>
            <a:r>
              <a:rPr lang="en-US" dirty="0" smtClean="0"/>
              <a:t>European leader were afraid of each other</a:t>
            </a:r>
          </a:p>
          <a:p>
            <a:pPr lvl="1"/>
            <a:r>
              <a:rPr lang="en-US" dirty="0" smtClean="0"/>
              <a:t>created plans incase a war happened </a:t>
            </a:r>
          </a:p>
          <a:p>
            <a:pPr marL="0" indent="0" algn="ctr">
              <a:buNone/>
            </a:pPr>
            <a:r>
              <a:rPr lang="en-US" sz="2800" b="1" u="sng" dirty="0" smtClean="0"/>
              <a:t>Effect</a:t>
            </a:r>
          </a:p>
          <a:p>
            <a:r>
              <a:rPr lang="en-US" dirty="0" smtClean="0"/>
              <a:t>One nation started practicing militarism </a:t>
            </a:r>
            <a:r>
              <a:rPr lang="en-US" dirty="0" err="1" smtClean="0"/>
              <a:t>soooo</a:t>
            </a:r>
            <a:r>
              <a:rPr lang="en-US" dirty="0" smtClean="0"/>
              <a:t> All nations start to build up their army</a:t>
            </a:r>
          </a:p>
          <a:p>
            <a:r>
              <a:rPr lang="en-US" dirty="0" smtClean="0"/>
              <a:t>= all of Europe going crazy building up army/guns/tanks so on……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4"/>
          </p:nvPr>
        </p:nvSpPr>
        <p:spPr>
          <a:xfrm>
            <a:off x="4724400" y="2133600"/>
            <a:ext cx="3931920" cy="44196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Russia- 1.3 million man army</a:t>
            </a:r>
          </a:p>
          <a:p>
            <a:pPr lvl="1"/>
            <a:r>
              <a:rPr lang="en-US" dirty="0" smtClean="0"/>
              <a:t>France – 900,000 man army</a:t>
            </a:r>
          </a:p>
          <a:p>
            <a:pPr lvl="1"/>
            <a:r>
              <a:rPr lang="en-US" dirty="0" smtClean="0"/>
              <a:t>Germany – 900,000 man army</a:t>
            </a:r>
          </a:p>
          <a:p>
            <a:pPr lvl="1"/>
            <a:r>
              <a:rPr lang="en-US" dirty="0" smtClean="0"/>
              <a:t>Britain/Italy/Austria-Hungry – 250,000 to 500,000</a:t>
            </a:r>
          </a:p>
          <a:p>
            <a:r>
              <a:rPr lang="en-US" dirty="0" smtClean="0"/>
              <a:t>Britain (England) had the best navy, </a:t>
            </a:r>
            <a:r>
              <a:rPr lang="en-US" dirty="0" smtClean="0">
                <a:solidFill>
                  <a:srgbClr val="C00000"/>
                </a:solidFill>
              </a:rPr>
              <a:t>but they were worried because Germany had started building up their navy. </a:t>
            </a:r>
          </a:p>
          <a:p>
            <a:pPr lvl="1"/>
            <a:r>
              <a:rPr lang="en-US" dirty="0" smtClean="0"/>
              <a:t>Germany threating England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/>
              <a:t>Let get our </a:t>
            </a:r>
            <a:r>
              <a:rPr lang="en-US" b="1" dirty="0" err="1" smtClean="0"/>
              <a:t>Swole</a:t>
            </a:r>
            <a:r>
              <a:rPr lang="en-US" b="1" dirty="0" smtClean="0"/>
              <a:t> on” </a:t>
            </a:r>
            <a:endParaRPr lang="en-US" b="1" dirty="0"/>
          </a:p>
        </p:txBody>
      </p:sp>
      <p:pic>
        <p:nvPicPr>
          <p:cNvPr id="1026" name="Picture 2" descr="C:\Users\ctorres\AppData\Local\Microsoft\Windows\Temporary Internet Files\Content.IE5\NK4KMOU7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5638800"/>
            <a:ext cx="1131629" cy="112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59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Things that caused WW1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23219"/>
            <a:ext cx="4116388" cy="41116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B0F0"/>
                </a:solidFill>
              </a:rPr>
              <a:t>Alliances</a:t>
            </a: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3869206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Alliance = when a group or nation makes a </a:t>
            </a:r>
            <a:r>
              <a:rPr lang="en-US" sz="2400" b="1" u="sng" dirty="0" smtClean="0"/>
              <a:t>deal</a:t>
            </a:r>
            <a:r>
              <a:rPr lang="en-US" sz="2400" dirty="0" smtClean="0"/>
              <a:t> to support each other</a:t>
            </a:r>
          </a:p>
          <a:p>
            <a:r>
              <a:rPr lang="en-US" sz="2400" dirty="0" smtClean="0"/>
              <a:t>Two main alliances</a:t>
            </a:r>
          </a:p>
          <a:p>
            <a:pPr lvl="1"/>
            <a:r>
              <a:rPr lang="en-US" sz="18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Triple Alliance: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Germany, Austria-Hungry and Italy</a:t>
            </a:r>
          </a:p>
          <a:p>
            <a:pPr lvl="2"/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Secret alliance</a:t>
            </a:r>
          </a:p>
          <a:p>
            <a:pPr lvl="1"/>
            <a:r>
              <a:rPr lang="en-US" sz="1800" b="1" u="sng" dirty="0" smtClean="0">
                <a:solidFill>
                  <a:srgbClr val="FF0000"/>
                </a:solidFill>
              </a:rPr>
              <a:t>Triple Entente : </a:t>
            </a:r>
            <a:r>
              <a:rPr lang="en-US" sz="1800" dirty="0" smtClean="0">
                <a:solidFill>
                  <a:srgbClr val="FF0000"/>
                </a:solidFill>
              </a:rPr>
              <a:t>Britain (England), France,  and Russia</a:t>
            </a:r>
          </a:p>
          <a:p>
            <a:r>
              <a:rPr lang="en-US" sz="2200" dirty="0" smtClean="0"/>
              <a:t>These alliances gave false hope that each side was stronger than the other (itching to fight</a:t>
            </a:r>
            <a:r>
              <a:rPr lang="en-US" sz="2200" dirty="0" smtClean="0"/>
              <a:t>)</a:t>
            </a:r>
          </a:p>
          <a:p>
            <a:pPr lvl="1"/>
            <a:r>
              <a:rPr lang="en-US" sz="2000" dirty="0" smtClean="0"/>
              <a:t>Each side felt they had back up incased they were attacked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“Come get some, you know me and my </a:t>
            </a:r>
            <a:r>
              <a:rPr lang="en-US" dirty="0" err="1" smtClean="0"/>
              <a:t>homies</a:t>
            </a:r>
            <a:r>
              <a:rPr lang="en-US" dirty="0" smtClean="0"/>
              <a:t> are going to roll you”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755466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ctorres\AppData\Local\Microsoft\Windows\Temporary Internet Files\Content.IE5\1MWQ9NG0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05" y="5334000"/>
            <a:ext cx="874795" cy="111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55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Things that caused WW1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581" y="1066800"/>
            <a:ext cx="3733800" cy="762000"/>
          </a:xfrm>
        </p:spPr>
        <p:txBody>
          <a:bodyPr/>
          <a:lstStyle/>
          <a:p>
            <a:r>
              <a:rPr lang="en-US" sz="2000" dirty="0" smtClean="0"/>
              <a:t>Racial Tensions </a:t>
            </a: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66800"/>
            <a:ext cx="3733800" cy="762000"/>
          </a:xfrm>
        </p:spPr>
        <p:txBody>
          <a:bodyPr/>
          <a:lstStyle/>
          <a:p>
            <a:r>
              <a:rPr lang="en-US" sz="2000" dirty="0" smtClean="0"/>
              <a:t>Nationalism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4267200" cy="4419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When groups don’t get alone based on: race, religion, or upset at control </a:t>
            </a:r>
          </a:p>
          <a:p>
            <a:r>
              <a:rPr lang="en-US" sz="2400" dirty="0" smtClean="0"/>
              <a:t>Many different ethnic groups live in Europe</a:t>
            </a:r>
          </a:p>
          <a:p>
            <a:pPr lvl="1"/>
            <a:r>
              <a:rPr lang="en-US" sz="1800" b="1" dirty="0" smtClean="0"/>
              <a:t>They don’t all get along</a:t>
            </a:r>
          </a:p>
          <a:p>
            <a:r>
              <a:rPr lang="en-US" sz="2400" dirty="0" smtClean="0"/>
              <a:t>Nations imperialized other nations and put them under their control</a:t>
            </a:r>
          </a:p>
          <a:p>
            <a:pPr marL="457200" lvl="1" indent="0" algn="ctr">
              <a:buNone/>
            </a:pPr>
            <a:r>
              <a:rPr lang="en-US" sz="1800" b="1" dirty="0" smtClean="0"/>
              <a:t>Effect</a:t>
            </a:r>
          </a:p>
          <a:p>
            <a:pPr lvl="1"/>
            <a:r>
              <a:rPr lang="en-US" sz="1800" dirty="0" smtClean="0"/>
              <a:t>Ethnic groups attacked each other based on </a:t>
            </a:r>
            <a:r>
              <a:rPr lang="en-US" sz="1800" b="1" dirty="0" smtClean="0"/>
              <a:t>hatred </a:t>
            </a:r>
          </a:p>
          <a:p>
            <a:pPr lvl="1"/>
            <a:r>
              <a:rPr lang="en-US" sz="1800" dirty="0" smtClean="0"/>
              <a:t>Lots of  small wars/battles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572000" y="1828800"/>
            <a:ext cx="4114800" cy="4724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Nationalism- feeling of </a:t>
            </a:r>
            <a:r>
              <a:rPr lang="en-US" sz="2400" b="1" dirty="0" smtClean="0"/>
              <a:t>superiorit</a:t>
            </a:r>
            <a:r>
              <a:rPr lang="en-US" sz="2400" dirty="0" smtClean="0"/>
              <a:t>y towards other countries, pride in your country </a:t>
            </a:r>
          </a:p>
          <a:p>
            <a:pPr lvl="1"/>
            <a:r>
              <a:rPr lang="en-US" sz="1800" dirty="0" smtClean="0"/>
              <a:t>nations felt they were the </a:t>
            </a:r>
            <a:r>
              <a:rPr lang="en-US" sz="1800" b="1" u="sng" dirty="0" smtClean="0"/>
              <a:t>best </a:t>
            </a:r>
            <a:r>
              <a:rPr lang="en-US" sz="1800" dirty="0" smtClean="0"/>
              <a:t>of the best and were willing to </a:t>
            </a:r>
            <a:r>
              <a:rPr lang="en-US" sz="1800" b="1" u="sng" dirty="0" smtClean="0">
                <a:solidFill>
                  <a:srgbClr val="FF0000"/>
                </a:solidFill>
              </a:rPr>
              <a:t>“test” </a:t>
            </a:r>
            <a:r>
              <a:rPr lang="en-US" sz="1800" dirty="0" smtClean="0"/>
              <a:t>this idea with a war</a:t>
            </a:r>
            <a:endParaRPr lang="en-US" sz="1600" dirty="0"/>
          </a:p>
          <a:p>
            <a:pPr lvl="1"/>
            <a:r>
              <a:rPr lang="en-US" sz="1600" dirty="0" smtClean="0"/>
              <a:t>Nationalism encouraged the build up of large armies (people supported)</a:t>
            </a:r>
          </a:p>
          <a:p>
            <a:pPr lvl="2"/>
            <a:endParaRPr lang="en-US" sz="1600" dirty="0" smtClean="0"/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“What’s up fool, my crew can take your crew any day!” </a:t>
            </a:r>
          </a:p>
        </p:txBody>
      </p:sp>
      <p:pic>
        <p:nvPicPr>
          <p:cNvPr id="3074" name="Picture 2" descr="C:\Users\ctorres\AppData\Local\Microsoft\Windows\Temporary Internet Files\Content.IE5\CPG9ZCDK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91200"/>
            <a:ext cx="1075598" cy="87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38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/>
          <a:lstStyle/>
          <a:p>
            <a:r>
              <a:rPr lang="en-US" dirty="0" smtClean="0"/>
              <a:t>The event that sparked WW1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371600"/>
            <a:ext cx="4040188" cy="41116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Assassination </a:t>
            </a:r>
            <a:endParaRPr lang="en-US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4958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 June 28, 1914</a:t>
            </a:r>
            <a:r>
              <a:rPr lang="en-US" sz="2400" dirty="0" smtClean="0">
                <a:solidFill>
                  <a:srgbClr val="FF0000"/>
                </a:solidFill>
              </a:rPr>
              <a:t> Archduke Francis Ferdinand </a:t>
            </a:r>
            <a:r>
              <a:rPr lang="en-US" sz="2400" dirty="0" smtClean="0">
                <a:solidFill>
                  <a:schemeClr val="tx1"/>
                </a:solidFill>
              </a:rPr>
              <a:t>(prince of Austria-Hungry) and his wife were in </a:t>
            </a:r>
            <a:r>
              <a:rPr lang="en-US" sz="2400" dirty="0" smtClean="0">
                <a:solidFill>
                  <a:srgbClr val="FF0000"/>
                </a:solidFill>
              </a:rPr>
              <a:t>Sarajevo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,Serbia </a:t>
            </a:r>
            <a:r>
              <a:rPr lang="en-US" sz="2400" smtClean="0">
                <a:solidFill>
                  <a:schemeClr val="tx1"/>
                </a:solidFill>
              </a:rPr>
              <a:t>when </a:t>
            </a:r>
            <a:r>
              <a:rPr lang="en-US" sz="2400" dirty="0" smtClean="0">
                <a:solidFill>
                  <a:schemeClr val="tx1"/>
                </a:solidFill>
              </a:rPr>
              <a:t>they were </a:t>
            </a:r>
            <a:r>
              <a:rPr lang="en-US" sz="2400" b="1" u="sng" dirty="0" smtClean="0">
                <a:solidFill>
                  <a:srgbClr val="FF0000"/>
                </a:solidFill>
              </a:rPr>
              <a:t>assassinated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They were assassinated by a Serbian terrorist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Austria- Hungry wanted to attack Serbia but was afraid of Serbia’s ally Russia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Austria- Hungry asked Germany (their ally) if they went to war with Serbia if Germany would back them up. 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On July 28, 1914 Austria- Hungry declared war on Serbia =</a:t>
            </a:r>
            <a:r>
              <a:rPr lang="en-US" sz="1800" b="1" u="sng" dirty="0" smtClean="0">
                <a:solidFill>
                  <a:srgbClr val="C00000"/>
                </a:solidFill>
              </a:rPr>
              <a:t>WW1 Started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412083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307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/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events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5764719"/>
              </p:ext>
            </p:extLst>
          </p:nvPr>
        </p:nvGraphicFramePr>
        <p:xfrm>
          <a:off x="228600" y="1219200"/>
          <a:ext cx="8458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5-Point Star 1"/>
          <p:cNvSpPr/>
          <p:nvPr/>
        </p:nvSpPr>
        <p:spPr>
          <a:xfrm>
            <a:off x="762000" y="4343400"/>
            <a:ext cx="533400" cy="381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752600" y="2458297"/>
            <a:ext cx="2286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Alliances 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2285999"/>
            <a:ext cx="2286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Militarism  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7427" y="3564523"/>
            <a:ext cx="2286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Racial Issues</a:t>
            </a:r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3736821"/>
            <a:ext cx="2286000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Nationalism  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3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1175</TotalTime>
  <Words>549</Words>
  <Application>Microsoft Office PowerPoint</Application>
  <PresentationFormat>On-screen Show (4:3)</PresentationFormat>
  <Paragraphs>87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MT#3: The Causes and effects of WW1</vt:lpstr>
      <vt:lpstr>Reasons WW1 happened</vt:lpstr>
      <vt:lpstr>PowerPoint Presentation</vt:lpstr>
      <vt:lpstr>Things that caused WW1</vt:lpstr>
      <vt:lpstr>Things that caused WW1</vt:lpstr>
      <vt:lpstr>Things that caused WW1</vt:lpstr>
      <vt:lpstr>The event that sparked WW1</vt:lpstr>
      <vt:lpstr>Timeline of events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MT3: The causes and effects of WW1</dc:title>
  <dc:creator>Farmersville</dc:creator>
  <cp:lastModifiedBy>Christina Torres</cp:lastModifiedBy>
  <cp:revision>57</cp:revision>
  <cp:lastPrinted>2014-08-15T19:10:36Z</cp:lastPrinted>
  <dcterms:created xsi:type="dcterms:W3CDTF">2012-11-30T06:19:44Z</dcterms:created>
  <dcterms:modified xsi:type="dcterms:W3CDTF">2015-12-01T17:35:38Z</dcterms:modified>
</cp:coreProperties>
</file>