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6"/>
  </p:handoutMasterIdLst>
  <p:sldIdLst>
    <p:sldId id="256" r:id="rId2"/>
    <p:sldId id="269" r:id="rId3"/>
    <p:sldId id="257" r:id="rId4"/>
    <p:sldId id="268" r:id="rId5"/>
    <p:sldId id="263" r:id="rId6"/>
    <p:sldId id="258" r:id="rId7"/>
    <p:sldId id="267" r:id="rId8"/>
    <p:sldId id="262" r:id="rId9"/>
    <p:sldId id="259" r:id="rId10"/>
    <p:sldId id="264" r:id="rId11"/>
    <p:sldId id="260" r:id="rId12"/>
    <p:sldId id="265" r:id="rId13"/>
    <p:sldId id="261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2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8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7321A-F749-4C0F-9B71-0712259748B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D41C3-216E-4AEF-B994-9662E249A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23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2D6F-AA4E-484C-B103-A5D000B7ABC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9B3C-5467-4858-A8B7-795C3BD67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82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2D6F-AA4E-484C-B103-A5D000B7ABC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9B3C-5467-4858-A8B7-795C3BD67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3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2D6F-AA4E-484C-B103-A5D000B7ABC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9B3C-5467-4858-A8B7-795C3BD67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5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2D6F-AA4E-484C-B103-A5D000B7ABC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9B3C-5467-4858-A8B7-795C3BD67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1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2D6F-AA4E-484C-B103-A5D000B7ABC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9B3C-5467-4858-A8B7-795C3BD67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4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2D6F-AA4E-484C-B103-A5D000B7ABC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9B3C-5467-4858-A8B7-795C3BD67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86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2D6F-AA4E-484C-B103-A5D000B7ABC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9B3C-5467-4858-A8B7-795C3BD67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99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2D6F-AA4E-484C-B103-A5D000B7ABC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9B3C-5467-4858-A8B7-795C3BD67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9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2D6F-AA4E-484C-B103-A5D000B7ABC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9B3C-5467-4858-A8B7-795C3BD67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2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2D6F-AA4E-484C-B103-A5D000B7ABC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9B3C-5467-4858-A8B7-795C3BD67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04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82D6F-AA4E-484C-B103-A5D000B7ABC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B9B3C-5467-4858-A8B7-795C3BD67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4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82D6F-AA4E-484C-B103-A5D000B7ABC4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B9B3C-5467-4858-A8B7-795C3BD67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91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C2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 History</a:t>
            </a:r>
            <a:br>
              <a:rPr lang="en-US" dirty="0" smtClean="0">
                <a:solidFill>
                  <a:srgbClr val="FC2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rgbClr val="FC2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MT3: The United States as a World Power</a:t>
            </a:r>
            <a:endParaRPr lang="en-US" dirty="0">
              <a:solidFill>
                <a:srgbClr val="FC2828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0772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Learning Target #1: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What was the open door policy?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What were the effects of the open door policy? 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83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7. Why did the USA start practicing imperialism?</a:t>
            </a:r>
          </a:p>
          <a:p>
            <a:pPr marL="0" indent="0">
              <a:buNone/>
            </a:pPr>
            <a:r>
              <a:rPr lang="en-US" dirty="0" smtClean="0"/>
              <a:t>8. Why did the USA take over Hawaii?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80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Development of the Open Door Policy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USA wanted to trade with China (China had silk, and spices) but Russia, Great Britain and Japan had Spheres of influence in China</a:t>
            </a:r>
          </a:p>
          <a:p>
            <a:pPr lvl="1"/>
            <a:r>
              <a:rPr lang="en-US" dirty="0" smtClean="0"/>
              <a:t>Why a problem: </a:t>
            </a:r>
          </a:p>
          <a:p>
            <a:pPr lvl="2"/>
            <a:r>
              <a:rPr lang="en-US" dirty="0" smtClean="0"/>
              <a:t>Those countries charged high taxes on trade and limited trade with China</a:t>
            </a:r>
          </a:p>
          <a:p>
            <a:pPr lvl="2"/>
            <a:r>
              <a:rPr lang="en-US" dirty="0" smtClean="0"/>
              <a:t>USA did not want European countries to </a:t>
            </a:r>
            <a:r>
              <a:rPr lang="en-US" b="1" u="sng" dirty="0" smtClean="0">
                <a:solidFill>
                  <a:srgbClr val="C00000"/>
                </a:solidFill>
              </a:rPr>
              <a:t>monopolize </a:t>
            </a:r>
            <a:r>
              <a:rPr lang="en-US" dirty="0" smtClean="0"/>
              <a:t>(have total control) of China’s trade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USA creates a plan to keep European countries from controlling all of Asia (monopolizing China)</a:t>
            </a:r>
          </a:p>
          <a:p>
            <a:r>
              <a:rPr lang="en-US" dirty="0" smtClean="0"/>
              <a:t>PLAN: </a:t>
            </a:r>
            <a:r>
              <a:rPr lang="en-US" b="1" u="sng" dirty="0" smtClean="0">
                <a:solidFill>
                  <a:srgbClr val="C00000"/>
                </a:solidFill>
              </a:rPr>
              <a:t>Open Door Policy</a:t>
            </a:r>
          </a:p>
          <a:p>
            <a:pPr lvl="1"/>
            <a:r>
              <a:rPr lang="en-US" dirty="0" smtClean="0"/>
              <a:t>Plan of action (idea)</a:t>
            </a:r>
          </a:p>
          <a:p>
            <a:pPr lvl="1"/>
            <a:r>
              <a:rPr lang="en-US" dirty="0" smtClean="0"/>
              <a:t>All countries could trade with China</a:t>
            </a:r>
          </a:p>
          <a:p>
            <a:pPr lvl="1"/>
            <a:r>
              <a:rPr lang="en-US" dirty="0" smtClean="0"/>
              <a:t>No one country could have total control of China</a:t>
            </a:r>
          </a:p>
        </p:txBody>
      </p:sp>
    </p:spTree>
    <p:extLst>
      <p:ext uri="{BB962C8B-B14F-4D97-AF65-F5344CB8AC3E}">
        <p14:creationId xmlns:p14="http://schemas.microsoft.com/office/powerpoint/2010/main" val="212843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uiExpand="1" build="p"/>
      <p:bldP spid="4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9. What is the open door policy?</a:t>
            </a:r>
          </a:p>
          <a:p>
            <a:pPr marL="0" indent="0">
              <a:buNone/>
            </a:pPr>
            <a:r>
              <a:rPr lang="en-US" dirty="0" smtClean="0"/>
              <a:t>10. Why was the open door policy created?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/>
              <a:t>Effects of the Open Door Policy</a:t>
            </a:r>
            <a:endParaRPr lang="en-US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All countries could trade with China</a:t>
            </a:r>
          </a:p>
          <a:p>
            <a:r>
              <a:rPr lang="en-US" dirty="0" smtClean="0"/>
              <a:t>China had little or no say in who it could trade with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Chinese </a:t>
            </a:r>
            <a:r>
              <a:rPr lang="en-US" b="1" u="sng" dirty="0" smtClean="0">
                <a:solidFill>
                  <a:srgbClr val="C00000"/>
                </a:solidFill>
              </a:rPr>
              <a:t>resented western influence </a:t>
            </a:r>
            <a:r>
              <a:rPr lang="en-US" dirty="0" smtClean="0"/>
              <a:t>(European and USA influence) on its culture </a:t>
            </a:r>
          </a:p>
          <a:p>
            <a:pPr lvl="1"/>
            <a:r>
              <a:rPr lang="en-US" dirty="0" smtClean="0"/>
              <a:t>Chinese rebels called Boxers created a revolt</a:t>
            </a:r>
          </a:p>
          <a:p>
            <a:pPr lvl="2"/>
            <a:r>
              <a:rPr lang="en-US" b="1" u="sng" dirty="0" smtClean="0">
                <a:solidFill>
                  <a:srgbClr val="C00000"/>
                </a:solidFill>
              </a:rPr>
              <a:t>Boxer Rebellion</a:t>
            </a:r>
          </a:p>
          <a:p>
            <a:pPr lvl="3"/>
            <a:r>
              <a:rPr lang="en-US" dirty="0" smtClean="0"/>
              <a:t>Killed 200 non Chinese people</a:t>
            </a:r>
          </a:p>
          <a:p>
            <a:pPr lvl="3"/>
            <a:r>
              <a:rPr lang="en-US" dirty="0" smtClean="0"/>
              <a:t>USA and other countries stopped rebellion</a:t>
            </a:r>
            <a:endParaRPr lang="en-US" dirty="0"/>
          </a:p>
          <a:p>
            <a:r>
              <a:rPr lang="en-US" dirty="0" smtClean="0"/>
              <a:t>The USA also wanted to </a:t>
            </a:r>
            <a:r>
              <a:rPr lang="en-US" b="1" u="sng" dirty="0" smtClean="0">
                <a:solidFill>
                  <a:srgbClr val="C00000"/>
                </a:solidFill>
              </a:rPr>
              <a:t>share democratic ideas </a:t>
            </a:r>
            <a:r>
              <a:rPr lang="en-US" dirty="0" smtClean="0"/>
              <a:t>with China</a:t>
            </a:r>
          </a:p>
          <a:p>
            <a:r>
              <a:rPr lang="en-US" dirty="0" smtClean="0"/>
              <a:t>All nations in the west </a:t>
            </a:r>
            <a:r>
              <a:rPr lang="en-US" b="1" u="sng" dirty="0" smtClean="0">
                <a:solidFill>
                  <a:srgbClr val="C00000"/>
                </a:solidFill>
              </a:rPr>
              <a:t>exploited China (took </a:t>
            </a:r>
            <a:r>
              <a:rPr lang="en-US" dirty="0" smtClean="0"/>
              <a:t>their natural resources, abused the people, disrespected their traditions and wishes)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63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11. What were 3 effects of the Open door policy?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3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the power point</a:t>
            </a:r>
          </a:p>
          <a:p>
            <a:pPr lvl="1"/>
            <a:r>
              <a:rPr lang="en-US" dirty="0" smtClean="0"/>
              <a:t>You do not need to take power point notes</a:t>
            </a:r>
          </a:p>
          <a:p>
            <a:r>
              <a:rPr lang="en-US" dirty="0" smtClean="0"/>
              <a:t>Answer all the questions and turn this in with handout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08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Imperialism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What is imperialism: </a:t>
            </a:r>
          </a:p>
          <a:p>
            <a:pPr lvl="1"/>
            <a:r>
              <a:rPr lang="en-US" dirty="0" smtClean="0"/>
              <a:t>When powerful countries gain control of other countries either peacefully or by force</a:t>
            </a:r>
          </a:p>
          <a:p>
            <a:pPr lvl="1"/>
            <a:r>
              <a:rPr lang="en-US" dirty="0" smtClean="0"/>
              <a:t>Powerful countries develop/create colonies in different parts of the world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454" y="1524000"/>
            <a:ext cx="4393322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1281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Spheres of Influence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sphere of influence?</a:t>
            </a:r>
          </a:p>
          <a:p>
            <a:pPr lvl="1"/>
            <a:r>
              <a:rPr lang="en-US" dirty="0" smtClean="0"/>
              <a:t>When a powerful nation controls land in another nation</a:t>
            </a:r>
            <a:endParaRPr lang="en-US" dirty="0"/>
          </a:p>
          <a:p>
            <a:r>
              <a:rPr lang="en-US" b="1" u="sng" dirty="0"/>
              <a:t>Example: </a:t>
            </a:r>
            <a:r>
              <a:rPr lang="en-US" dirty="0"/>
              <a:t>When the </a:t>
            </a:r>
            <a:r>
              <a:rPr lang="en-US" dirty="0" smtClean="0"/>
              <a:t>England controlled a part of China’s land to trade and take natural resources </a:t>
            </a:r>
            <a:endParaRPr lang="en-US" dirty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728716"/>
            <a:ext cx="4064876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897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What is imperialism?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What is a sphere of influence?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400" dirty="0" smtClean="0"/>
              <a:t>What nation (from the map on slide 2) </a:t>
            </a:r>
            <a:r>
              <a:rPr lang="en-US" sz="4400" b="1" u="sng" dirty="0" smtClean="0"/>
              <a:t>did not </a:t>
            </a:r>
            <a:r>
              <a:rPr lang="en-US" sz="4400" dirty="0" smtClean="0"/>
              <a:t>have a “sphere of influence” in China?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3565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Imperialism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3400" y="990600"/>
            <a:ext cx="1828800" cy="762000"/>
          </a:xfrm>
        </p:spPr>
        <p:txBody>
          <a:bodyPr/>
          <a:lstStyle/>
          <a:p>
            <a:r>
              <a:rPr lang="en-US" dirty="0" smtClean="0"/>
              <a:t>Why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4800" y="1900764"/>
            <a:ext cx="2590800" cy="4375068"/>
          </a:xfrm>
        </p:spPr>
        <p:txBody>
          <a:bodyPr>
            <a:normAutofit fontScale="92500" lnSpcReduction="10000"/>
          </a:bodyPr>
          <a:lstStyle/>
          <a:p>
            <a:r>
              <a:rPr lang="en-US" b="1" u="sng" dirty="0" smtClean="0">
                <a:solidFill>
                  <a:srgbClr val="C00000"/>
                </a:solidFill>
              </a:rPr>
              <a:t>To create trade with other countries</a:t>
            </a:r>
          </a:p>
          <a:p>
            <a:pPr lvl="1"/>
            <a:r>
              <a:rPr lang="en-US" dirty="0" smtClean="0"/>
              <a:t>Sell products</a:t>
            </a:r>
          </a:p>
          <a:p>
            <a:pPr lvl="1"/>
            <a:r>
              <a:rPr lang="en-US" dirty="0" smtClean="0"/>
              <a:t>Buy natural resources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To protect ports </a:t>
            </a:r>
            <a:r>
              <a:rPr lang="en-US" dirty="0" smtClean="0"/>
              <a:t>(access to the ocean and land in a country) </a:t>
            </a:r>
          </a:p>
          <a:p>
            <a:r>
              <a:rPr lang="en-US" dirty="0" smtClean="0"/>
              <a:t>Not wanting to pay high tariffs (taxes)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867400" y="1141294"/>
            <a:ext cx="2590800" cy="76370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Which nations were imperialized?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2971800" y="1981200"/>
            <a:ext cx="2362200" cy="3913632"/>
          </a:xfrm>
        </p:spPr>
        <p:txBody>
          <a:bodyPr/>
          <a:lstStyle/>
          <a:p>
            <a:r>
              <a:rPr lang="en-US" dirty="0" smtClean="0"/>
              <a:t>Japan</a:t>
            </a:r>
          </a:p>
          <a:p>
            <a:r>
              <a:rPr lang="en-US" dirty="0" smtClean="0"/>
              <a:t>Russia</a:t>
            </a:r>
          </a:p>
          <a:p>
            <a:r>
              <a:rPr lang="en-US" dirty="0" smtClean="0"/>
              <a:t>Britain</a:t>
            </a:r>
          </a:p>
          <a:p>
            <a:r>
              <a:rPr lang="en-US" dirty="0" smtClean="0"/>
              <a:t>France</a:t>
            </a:r>
          </a:p>
          <a:p>
            <a:r>
              <a:rPr lang="en-US" dirty="0" smtClean="0"/>
              <a:t>Netherlands</a:t>
            </a:r>
          </a:p>
          <a:p>
            <a:r>
              <a:rPr lang="en-US" dirty="0" smtClean="0"/>
              <a:t>Portugal</a:t>
            </a:r>
          </a:p>
          <a:p>
            <a:endParaRPr lang="en-US" dirty="0"/>
          </a:p>
          <a:p>
            <a:r>
              <a:rPr lang="en-US" dirty="0" smtClean="0"/>
              <a:t>Later: USA</a:t>
            </a:r>
          </a:p>
          <a:p>
            <a:endParaRPr lang="en-US" dirty="0" smtClean="0"/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2746612" y="1143000"/>
            <a:ext cx="2434988" cy="762000"/>
          </a:xfrm>
          <a:prstGeom prst="rect">
            <a:avLst/>
          </a:prstGeo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txBody>
          <a:bodyPr vert="horz" lIns="91440" tIns="45720" rIns="91440" bIns="45720" anchor="b">
            <a:no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2"/>
              </a:buClr>
              <a:buSzPct val="85000"/>
              <a:buFont typeface="Wingdings 2"/>
              <a:buNone/>
              <a:defRPr kumimoji="0" sz="26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None/>
              <a:defRPr kumimoji="0" sz="20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None/>
              <a:defRPr kumimoji="0" sz="18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None/>
              <a:defRPr kumimoji="0" sz="1600" b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Who imperialized?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5867400" y="2057400"/>
            <a:ext cx="2590800" cy="37612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05840" indent="-228600" algn="l" rtl="0" eaLnBrk="1" latinLnBrk="0" hangingPunct="1">
              <a:spcBef>
                <a:spcPts val="300"/>
              </a:spcBef>
              <a:buClr>
                <a:schemeClr val="accent2">
                  <a:shade val="50000"/>
                </a:schemeClr>
              </a:buClr>
              <a:buSzPct val="85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rtl="0" eaLnBrk="1" latinLnBrk="0" hangingPunct="1">
              <a:spcBef>
                <a:spcPts val="30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2860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ts val="340"/>
              </a:spcBef>
              <a:buClr>
                <a:schemeClr val="accent2">
                  <a:shade val="75000"/>
                </a:schemeClr>
              </a:buClr>
              <a:buSzPct val="85000"/>
              <a:buFont typeface="Wingdings 2" pitchFamily="18" charset="2"/>
              <a:buChar char="?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China </a:t>
            </a:r>
            <a:r>
              <a:rPr lang="en-US" sz="2000" dirty="0" smtClean="0"/>
              <a:t>(and other areas of Asia)</a:t>
            </a:r>
          </a:p>
          <a:p>
            <a:r>
              <a:rPr lang="en-US" dirty="0" smtClean="0"/>
              <a:t>Africa</a:t>
            </a:r>
          </a:p>
          <a:p>
            <a:r>
              <a:rPr lang="en-US" dirty="0" smtClean="0"/>
              <a:t>Latin America</a:t>
            </a:r>
          </a:p>
        </p:txBody>
      </p:sp>
    </p:spTree>
    <p:extLst>
      <p:ext uri="{BB962C8B-B14F-4D97-AF65-F5344CB8AC3E}">
        <p14:creationId xmlns:p14="http://schemas.microsoft.com/office/powerpoint/2010/main" val="146357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build="p"/>
      <p:bldP spid="3" grpId="0" build="p"/>
      <p:bldP spid="6" grpId="0" build="p"/>
      <p:bldP spid="4" grpId="0" build="p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4. Why did nations practice imperialism?</a:t>
            </a:r>
          </a:p>
          <a:p>
            <a:pPr marL="0" indent="0">
              <a:buNone/>
            </a:pPr>
            <a:r>
              <a:rPr lang="en-US" dirty="0" smtClean="0"/>
              <a:t>5. Identify two nations that practiced imperialism?</a:t>
            </a:r>
          </a:p>
          <a:p>
            <a:pPr marL="0" indent="0">
              <a:buNone/>
            </a:pPr>
            <a:r>
              <a:rPr lang="en-US" dirty="0" smtClean="0"/>
              <a:t>6. What parts of the world were imperialized?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07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60" y="838200"/>
            <a:ext cx="3841948" cy="485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853" y="228600"/>
            <a:ext cx="4395787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2" r="6278" b="10650"/>
          <a:stretch/>
        </p:blipFill>
        <p:spPr bwMode="auto">
          <a:xfrm>
            <a:off x="4876800" y="3505200"/>
            <a:ext cx="2674236" cy="2997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31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USA gets involved in Imperialism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believed they needed to be involved in imperialism in order to be competitive  with other powerful nations 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US wanted to trade with Japan and China = place to sell products  (USA had plenty due to the industrial revolution)</a:t>
            </a:r>
          </a:p>
          <a:p>
            <a:r>
              <a:rPr lang="en-US" dirty="0" smtClean="0"/>
              <a:t>USA needed area to rest ships traveling to China and Japan </a:t>
            </a:r>
            <a:r>
              <a:rPr lang="en-US" dirty="0" err="1" smtClean="0"/>
              <a:t>soo</a:t>
            </a:r>
            <a:r>
              <a:rPr lang="en-US" dirty="0" smtClean="0"/>
              <a:t> they took over </a:t>
            </a:r>
            <a:r>
              <a:rPr lang="en-US" b="1" u="sng" dirty="0" smtClean="0">
                <a:solidFill>
                  <a:srgbClr val="C00000"/>
                </a:solidFill>
              </a:rPr>
              <a:t>Hawaii</a:t>
            </a:r>
          </a:p>
        </p:txBody>
      </p:sp>
    </p:spTree>
    <p:extLst>
      <p:ext uri="{BB962C8B-B14F-4D97-AF65-F5344CB8AC3E}">
        <p14:creationId xmlns:p14="http://schemas.microsoft.com/office/powerpoint/2010/main" val="367861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5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</TotalTime>
  <Words>557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US History MT3: The United States as a World Power</vt:lpstr>
      <vt:lpstr>Assignment </vt:lpstr>
      <vt:lpstr>Imperialism </vt:lpstr>
      <vt:lpstr>Spheres of Influence</vt:lpstr>
      <vt:lpstr>Questions</vt:lpstr>
      <vt:lpstr>Imperialism</vt:lpstr>
      <vt:lpstr>Questions</vt:lpstr>
      <vt:lpstr>PowerPoint Presentation</vt:lpstr>
      <vt:lpstr>USA gets involved in Imperialism</vt:lpstr>
      <vt:lpstr>Questions</vt:lpstr>
      <vt:lpstr>Development of the Open Door Policy</vt:lpstr>
      <vt:lpstr>Questions</vt:lpstr>
      <vt:lpstr>Effects of the Open Door Policy</vt:lpstr>
      <vt:lpstr>Questions</vt:lpstr>
    </vt:vector>
  </TitlesOfParts>
  <Company>Lindsay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History MT3: The United States as a World Power</dc:title>
  <dc:creator>Christina Torres</dc:creator>
  <cp:lastModifiedBy>Christina Torres</cp:lastModifiedBy>
  <cp:revision>30</cp:revision>
  <cp:lastPrinted>2012-12-05T18:16:23Z</cp:lastPrinted>
  <dcterms:created xsi:type="dcterms:W3CDTF">2012-10-16T23:06:57Z</dcterms:created>
  <dcterms:modified xsi:type="dcterms:W3CDTF">2014-11-07T22:00:10Z</dcterms:modified>
</cp:coreProperties>
</file>