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4EAE46-F4BC-4E9A-981F-1D504D24460D}" type="doc">
      <dgm:prSet loTypeId="urn:microsoft.com/office/officeart/2005/8/layout/h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7946FEE-ECD3-4407-B25E-14B1DB38ED21}">
      <dgm:prSet phldrT="[Text]" custT="1"/>
      <dgm:spPr/>
      <dgm:t>
        <a:bodyPr/>
        <a:lstStyle/>
        <a:p>
          <a:r>
            <a:rPr lang="en-US" sz="3200" dirty="0" smtClean="0"/>
            <a:t>Totalitarian leaders </a:t>
          </a:r>
          <a:endParaRPr lang="en-US" sz="3200" dirty="0"/>
        </a:p>
      </dgm:t>
    </dgm:pt>
    <dgm:pt modelId="{2D95E3A4-9902-4E27-8FB9-20A7B23E8AD2}" type="parTrans" cxnId="{DAE2D430-FC83-4E8F-857C-F0FBB44D8DE3}">
      <dgm:prSet/>
      <dgm:spPr/>
      <dgm:t>
        <a:bodyPr/>
        <a:lstStyle/>
        <a:p>
          <a:endParaRPr lang="en-US"/>
        </a:p>
      </dgm:t>
    </dgm:pt>
    <dgm:pt modelId="{0126C476-AB4D-4BD3-B2BB-B83B0ECEC442}" type="sibTrans" cxnId="{DAE2D430-FC83-4E8F-857C-F0FBB44D8DE3}">
      <dgm:prSet/>
      <dgm:spPr/>
      <dgm:t>
        <a:bodyPr/>
        <a:lstStyle/>
        <a:p>
          <a:endParaRPr lang="en-US"/>
        </a:p>
      </dgm:t>
    </dgm:pt>
    <dgm:pt modelId="{C087E73F-EC82-4267-9C4D-419EAB88D384}">
      <dgm:prSet phldrT="[Text]" custT="1"/>
      <dgm:spPr>
        <a:solidFill>
          <a:srgbClr val="FFC000"/>
        </a:solidFill>
      </dgm:spPr>
      <dgm:t>
        <a:bodyPr/>
        <a:lstStyle/>
        <a:p>
          <a:pPr algn="l"/>
          <a:r>
            <a:rPr lang="en-US" sz="1800" dirty="0" smtClean="0">
              <a:solidFill>
                <a:schemeClr val="tx1">
                  <a:lumMod val="95000"/>
                  <a:lumOff val="5000"/>
                </a:schemeClr>
              </a:solidFill>
            </a:rPr>
            <a:t>Nation: Russia (Soviet Union) </a:t>
          </a:r>
        </a:p>
        <a:p>
          <a:pPr algn="l"/>
          <a:r>
            <a:rPr lang="en-US" sz="1800" dirty="0" smtClean="0">
              <a:solidFill>
                <a:schemeClr val="tx1">
                  <a:lumMod val="95000"/>
                  <a:lumOff val="5000"/>
                </a:schemeClr>
              </a:solidFill>
            </a:rPr>
            <a:t>Leader: Joseph Stalin</a:t>
          </a:r>
        </a:p>
        <a:p>
          <a:pPr algn="l"/>
          <a:r>
            <a:rPr lang="en-US" sz="1800" dirty="0" smtClean="0">
              <a:solidFill>
                <a:schemeClr val="tx1">
                  <a:lumMod val="95000"/>
                  <a:lumOff val="5000"/>
                </a:schemeClr>
              </a:solidFill>
            </a:rPr>
            <a:t>Gov.: Communist</a:t>
          </a:r>
        </a:p>
        <a:p>
          <a:pPr algn="ctr"/>
          <a:endParaRPr lang="en-US" sz="2900" dirty="0"/>
        </a:p>
      </dgm:t>
    </dgm:pt>
    <dgm:pt modelId="{8B1974D4-3569-4EA8-A96E-F08533264759}" type="parTrans" cxnId="{C23F46B1-CAFB-4EFB-AC18-BE75DABF1CF1}">
      <dgm:prSet/>
      <dgm:spPr/>
      <dgm:t>
        <a:bodyPr/>
        <a:lstStyle/>
        <a:p>
          <a:endParaRPr lang="en-US"/>
        </a:p>
      </dgm:t>
    </dgm:pt>
    <dgm:pt modelId="{EFB2E402-58BF-435D-8A51-17D3CE07973A}" type="sibTrans" cxnId="{C23F46B1-CAFB-4EFB-AC18-BE75DABF1CF1}">
      <dgm:prSet/>
      <dgm:spPr/>
      <dgm:t>
        <a:bodyPr/>
        <a:lstStyle/>
        <a:p>
          <a:endParaRPr lang="en-US"/>
        </a:p>
      </dgm:t>
    </dgm:pt>
    <dgm:pt modelId="{1A220095-EA30-4A55-BF8D-CF5CC12CF8E2}">
      <dgm:prSet phldrT="[Text]" custT="1"/>
      <dgm:spPr/>
      <dgm:t>
        <a:bodyPr/>
        <a:lstStyle/>
        <a:p>
          <a:pPr algn="l"/>
          <a:r>
            <a:rPr lang="en-US" sz="2400" dirty="0" smtClean="0"/>
            <a:t>Nation: Italy</a:t>
          </a:r>
        </a:p>
        <a:p>
          <a:pPr algn="l"/>
          <a:r>
            <a:rPr lang="en-US" sz="2400" dirty="0" smtClean="0"/>
            <a:t> Leader: Benito Mussolini</a:t>
          </a:r>
        </a:p>
        <a:p>
          <a:pPr algn="l"/>
          <a:r>
            <a:rPr lang="en-US" sz="2400" dirty="0" smtClean="0"/>
            <a:t>Gov.: Fascist</a:t>
          </a:r>
          <a:endParaRPr lang="en-US" sz="2400" dirty="0"/>
        </a:p>
      </dgm:t>
    </dgm:pt>
    <dgm:pt modelId="{D7C2C681-E10F-4E68-8C5F-A266AA558190}" type="parTrans" cxnId="{39FE1CE9-8F98-492B-A803-3BE9D136A9BD}">
      <dgm:prSet/>
      <dgm:spPr/>
      <dgm:t>
        <a:bodyPr/>
        <a:lstStyle/>
        <a:p>
          <a:endParaRPr lang="en-US"/>
        </a:p>
      </dgm:t>
    </dgm:pt>
    <dgm:pt modelId="{6686321A-43FE-487A-8E9D-9A319517EBB3}" type="sibTrans" cxnId="{39FE1CE9-8F98-492B-A803-3BE9D136A9BD}">
      <dgm:prSet/>
      <dgm:spPr/>
      <dgm:t>
        <a:bodyPr/>
        <a:lstStyle/>
        <a:p>
          <a:endParaRPr lang="en-US"/>
        </a:p>
      </dgm:t>
    </dgm:pt>
    <dgm:pt modelId="{DA8FC6D7-A363-4C70-83DA-482AA8BFB6A9}">
      <dgm:prSet phldrT="[Text]"/>
      <dgm:spPr/>
      <dgm:t>
        <a:bodyPr/>
        <a:lstStyle/>
        <a:p>
          <a:r>
            <a:rPr lang="en-US" dirty="0" smtClean="0"/>
            <a:t>Nation: Germany</a:t>
          </a:r>
        </a:p>
        <a:p>
          <a:r>
            <a:rPr lang="en-US" dirty="0" smtClean="0"/>
            <a:t>Leader: Adolf Hitler</a:t>
          </a:r>
        </a:p>
        <a:p>
          <a:r>
            <a:rPr lang="en-US" dirty="0" smtClean="0"/>
            <a:t>Gov.: Nazi (national Socialist) </a:t>
          </a:r>
          <a:endParaRPr lang="en-US" dirty="0"/>
        </a:p>
      </dgm:t>
    </dgm:pt>
    <dgm:pt modelId="{F9B28E25-95B3-4743-AC3B-153779495B8D}" type="parTrans" cxnId="{746938E6-6D37-4D35-8FCA-3952FD57D566}">
      <dgm:prSet/>
      <dgm:spPr/>
      <dgm:t>
        <a:bodyPr/>
        <a:lstStyle/>
        <a:p>
          <a:endParaRPr lang="en-US"/>
        </a:p>
      </dgm:t>
    </dgm:pt>
    <dgm:pt modelId="{D3E7A1C1-E9FD-4697-9120-765CEF23CEF2}" type="sibTrans" cxnId="{746938E6-6D37-4D35-8FCA-3952FD57D566}">
      <dgm:prSet/>
      <dgm:spPr/>
      <dgm:t>
        <a:bodyPr/>
        <a:lstStyle/>
        <a:p>
          <a:endParaRPr lang="en-US"/>
        </a:p>
      </dgm:t>
    </dgm:pt>
    <dgm:pt modelId="{A147E0B7-C786-44E9-9985-08DB9BFC86C5}" type="pres">
      <dgm:prSet presAssocID="{374EAE46-F4BC-4E9A-981F-1D504D24460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66CF12-98A7-4ABD-8495-FDFCA2732493}" type="pres">
      <dgm:prSet presAssocID="{77946FEE-ECD3-4407-B25E-14B1DB38ED21}" presName="roof" presStyleLbl="dkBgShp" presStyleIdx="0" presStyleCnt="2"/>
      <dgm:spPr/>
      <dgm:t>
        <a:bodyPr/>
        <a:lstStyle/>
        <a:p>
          <a:endParaRPr lang="en-US"/>
        </a:p>
      </dgm:t>
    </dgm:pt>
    <dgm:pt modelId="{23C1DA06-B538-4CF1-B446-FDA2057E5865}" type="pres">
      <dgm:prSet presAssocID="{77946FEE-ECD3-4407-B25E-14B1DB38ED21}" presName="pillars" presStyleCnt="0"/>
      <dgm:spPr/>
    </dgm:pt>
    <dgm:pt modelId="{FDB25862-7C8B-4990-A551-DB39E9C9C6F8}" type="pres">
      <dgm:prSet presAssocID="{77946FEE-ECD3-4407-B25E-14B1DB38ED21}" presName="pillar1" presStyleLbl="node1" presStyleIdx="0" presStyleCnt="3" custScaleY="1193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8F7383-44A3-4D45-BE13-20A7431C405A}" type="pres">
      <dgm:prSet presAssocID="{1A220095-EA30-4A55-BF8D-CF5CC12CF8E2}" presName="pillarX" presStyleLbl="node1" presStyleIdx="1" presStyleCnt="3" custScaleY="1193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4BB986-4F68-49CA-9909-F106F0B72190}" type="pres">
      <dgm:prSet presAssocID="{DA8FC6D7-A363-4C70-83DA-482AA8BFB6A9}" presName="pillarX" presStyleLbl="node1" presStyleIdx="2" presStyleCnt="3" custScaleY="1193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5162B2-7000-4B2D-8789-CADCE6C3FD62}" type="pres">
      <dgm:prSet presAssocID="{77946FEE-ECD3-4407-B25E-14B1DB38ED21}" presName="base" presStyleLbl="dkBgShp" presStyleIdx="1" presStyleCnt="2"/>
      <dgm:spPr/>
    </dgm:pt>
  </dgm:ptLst>
  <dgm:cxnLst>
    <dgm:cxn modelId="{7FC7FC0B-382A-4A58-8E97-204E26DEDF3B}" type="presOf" srcId="{DA8FC6D7-A363-4C70-83DA-482AA8BFB6A9}" destId="{E84BB986-4F68-49CA-9909-F106F0B72190}" srcOrd="0" destOrd="0" presId="urn:microsoft.com/office/officeart/2005/8/layout/hList3"/>
    <dgm:cxn modelId="{C23F46B1-CAFB-4EFB-AC18-BE75DABF1CF1}" srcId="{77946FEE-ECD3-4407-B25E-14B1DB38ED21}" destId="{C087E73F-EC82-4267-9C4D-419EAB88D384}" srcOrd="0" destOrd="0" parTransId="{8B1974D4-3569-4EA8-A96E-F08533264759}" sibTransId="{EFB2E402-58BF-435D-8A51-17D3CE07973A}"/>
    <dgm:cxn modelId="{4EA629BA-7926-4870-855A-3909343EF10D}" type="presOf" srcId="{77946FEE-ECD3-4407-B25E-14B1DB38ED21}" destId="{F666CF12-98A7-4ABD-8495-FDFCA2732493}" srcOrd="0" destOrd="0" presId="urn:microsoft.com/office/officeart/2005/8/layout/hList3"/>
    <dgm:cxn modelId="{DAE2D430-FC83-4E8F-857C-F0FBB44D8DE3}" srcId="{374EAE46-F4BC-4E9A-981F-1D504D24460D}" destId="{77946FEE-ECD3-4407-B25E-14B1DB38ED21}" srcOrd="0" destOrd="0" parTransId="{2D95E3A4-9902-4E27-8FB9-20A7B23E8AD2}" sibTransId="{0126C476-AB4D-4BD3-B2BB-B83B0ECEC442}"/>
    <dgm:cxn modelId="{39FE1CE9-8F98-492B-A803-3BE9D136A9BD}" srcId="{77946FEE-ECD3-4407-B25E-14B1DB38ED21}" destId="{1A220095-EA30-4A55-BF8D-CF5CC12CF8E2}" srcOrd="1" destOrd="0" parTransId="{D7C2C681-E10F-4E68-8C5F-A266AA558190}" sibTransId="{6686321A-43FE-487A-8E9D-9A319517EBB3}"/>
    <dgm:cxn modelId="{B0CAA52A-FC18-4951-9912-18E74AE8BACC}" type="presOf" srcId="{374EAE46-F4BC-4E9A-981F-1D504D24460D}" destId="{A147E0B7-C786-44E9-9985-08DB9BFC86C5}" srcOrd="0" destOrd="0" presId="urn:microsoft.com/office/officeart/2005/8/layout/hList3"/>
    <dgm:cxn modelId="{15D83312-F761-4DDA-890F-7A2A04266F7C}" type="presOf" srcId="{1A220095-EA30-4A55-BF8D-CF5CC12CF8E2}" destId="{C08F7383-44A3-4D45-BE13-20A7431C405A}" srcOrd="0" destOrd="0" presId="urn:microsoft.com/office/officeart/2005/8/layout/hList3"/>
    <dgm:cxn modelId="{746938E6-6D37-4D35-8FCA-3952FD57D566}" srcId="{77946FEE-ECD3-4407-B25E-14B1DB38ED21}" destId="{DA8FC6D7-A363-4C70-83DA-482AA8BFB6A9}" srcOrd="2" destOrd="0" parTransId="{F9B28E25-95B3-4743-AC3B-153779495B8D}" sibTransId="{D3E7A1C1-E9FD-4697-9120-765CEF23CEF2}"/>
    <dgm:cxn modelId="{89048432-44D8-4430-9BCF-B3C5C26E671E}" type="presOf" srcId="{C087E73F-EC82-4267-9C4D-419EAB88D384}" destId="{FDB25862-7C8B-4990-A551-DB39E9C9C6F8}" srcOrd="0" destOrd="0" presId="urn:microsoft.com/office/officeart/2005/8/layout/hList3"/>
    <dgm:cxn modelId="{6D050ADE-867F-40AF-AE2F-79DFDF27D3F4}" type="presParOf" srcId="{A147E0B7-C786-44E9-9985-08DB9BFC86C5}" destId="{F666CF12-98A7-4ABD-8495-FDFCA2732493}" srcOrd="0" destOrd="0" presId="urn:microsoft.com/office/officeart/2005/8/layout/hList3"/>
    <dgm:cxn modelId="{0A6C239D-9A28-407E-9D57-8D9FB189645C}" type="presParOf" srcId="{A147E0B7-C786-44E9-9985-08DB9BFC86C5}" destId="{23C1DA06-B538-4CF1-B446-FDA2057E5865}" srcOrd="1" destOrd="0" presId="urn:microsoft.com/office/officeart/2005/8/layout/hList3"/>
    <dgm:cxn modelId="{B8D0AFAA-C1A8-4ABE-B18A-7F89DBE60E09}" type="presParOf" srcId="{23C1DA06-B538-4CF1-B446-FDA2057E5865}" destId="{FDB25862-7C8B-4990-A551-DB39E9C9C6F8}" srcOrd="0" destOrd="0" presId="urn:microsoft.com/office/officeart/2005/8/layout/hList3"/>
    <dgm:cxn modelId="{F895C188-35AA-4663-A3B5-F5B31AE5FFD2}" type="presParOf" srcId="{23C1DA06-B538-4CF1-B446-FDA2057E5865}" destId="{C08F7383-44A3-4D45-BE13-20A7431C405A}" srcOrd="1" destOrd="0" presId="urn:microsoft.com/office/officeart/2005/8/layout/hList3"/>
    <dgm:cxn modelId="{961599FB-95CF-4B15-BFCF-85EC801B10A6}" type="presParOf" srcId="{23C1DA06-B538-4CF1-B446-FDA2057E5865}" destId="{E84BB986-4F68-49CA-9909-F106F0B72190}" srcOrd="2" destOrd="0" presId="urn:microsoft.com/office/officeart/2005/8/layout/hList3"/>
    <dgm:cxn modelId="{B03C91BE-9B36-41A2-B45C-0DEE46A66B45}" type="presParOf" srcId="{A147E0B7-C786-44E9-9985-08DB9BFC86C5}" destId="{B35162B2-7000-4B2D-8789-CADCE6C3FD6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66CF12-98A7-4ABD-8495-FDFCA2732493}">
      <dsp:nvSpPr>
        <dsp:cNvPr id="0" name=""/>
        <dsp:cNvSpPr/>
      </dsp:nvSpPr>
      <dsp:spPr>
        <a:xfrm>
          <a:off x="0" y="0"/>
          <a:ext cx="7924800" cy="86868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Totalitarian leaders </a:t>
          </a:r>
          <a:endParaRPr lang="en-US" sz="3200" kern="1200" dirty="0"/>
        </a:p>
      </dsp:txBody>
      <dsp:txXfrm>
        <a:off x="0" y="0"/>
        <a:ext cx="7924800" cy="868680"/>
      </dsp:txXfrm>
    </dsp:sp>
    <dsp:sp modelId="{FDB25862-7C8B-4990-A551-DB39E9C9C6F8}">
      <dsp:nvSpPr>
        <dsp:cNvPr id="0" name=""/>
        <dsp:cNvSpPr/>
      </dsp:nvSpPr>
      <dsp:spPr>
        <a:xfrm>
          <a:off x="3869" y="691866"/>
          <a:ext cx="2639020" cy="2177854"/>
        </a:xfrm>
        <a:prstGeom prst="rect">
          <a:avLst/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Nation: Russia (Soviet Union)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Leader: Joseph Stalin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Gov.: Communist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>
        <a:off x="3869" y="691866"/>
        <a:ext cx="2639020" cy="2177854"/>
      </dsp:txXfrm>
    </dsp:sp>
    <dsp:sp modelId="{C08F7383-44A3-4D45-BE13-20A7431C405A}">
      <dsp:nvSpPr>
        <dsp:cNvPr id="0" name=""/>
        <dsp:cNvSpPr/>
      </dsp:nvSpPr>
      <dsp:spPr>
        <a:xfrm>
          <a:off x="2642889" y="691866"/>
          <a:ext cx="2639020" cy="217785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Nation: Italy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 Leader: Benito Mussolini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Gov.: Fascist</a:t>
          </a:r>
          <a:endParaRPr lang="en-US" sz="2400" kern="1200" dirty="0"/>
        </a:p>
      </dsp:txBody>
      <dsp:txXfrm>
        <a:off x="2642889" y="691866"/>
        <a:ext cx="2639020" cy="2177854"/>
      </dsp:txXfrm>
    </dsp:sp>
    <dsp:sp modelId="{E84BB986-4F68-49CA-9909-F106F0B72190}">
      <dsp:nvSpPr>
        <dsp:cNvPr id="0" name=""/>
        <dsp:cNvSpPr/>
      </dsp:nvSpPr>
      <dsp:spPr>
        <a:xfrm>
          <a:off x="5281910" y="691866"/>
          <a:ext cx="2639020" cy="217785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Nation: Germany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Leader: Adolf Hitler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Gov.: Nazi (national Socialist) </a:t>
          </a:r>
          <a:endParaRPr lang="en-US" sz="2100" kern="1200" dirty="0"/>
        </a:p>
      </dsp:txBody>
      <dsp:txXfrm>
        <a:off x="5281910" y="691866"/>
        <a:ext cx="2639020" cy="2177854"/>
      </dsp:txXfrm>
    </dsp:sp>
    <dsp:sp modelId="{B35162B2-7000-4B2D-8789-CADCE6C3FD62}">
      <dsp:nvSpPr>
        <dsp:cNvPr id="0" name=""/>
        <dsp:cNvSpPr/>
      </dsp:nvSpPr>
      <dsp:spPr>
        <a:xfrm>
          <a:off x="0" y="2692908"/>
          <a:ext cx="7924800" cy="202692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3F76E7A-18C4-4884-A0DC-74358853BF0B}" type="datetimeFigureOut">
              <a:rPr lang="en-US" smtClean="0"/>
              <a:t>3/7/2016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D07AB8C-C68D-4E60-A8B0-5F3BD399B1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76E7A-18C4-4884-A0DC-74358853BF0B}" type="datetimeFigureOut">
              <a:rPr lang="en-US" smtClean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AB8C-C68D-4E60-A8B0-5F3BD399B1C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76E7A-18C4-4884-A0DC-74358853BF0B}" type="datetimeFigureOut">
              <a:rPr lang="en-US" smtClean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AB8C-C68D-4E60-A8B0-5F3BD399B1C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76E7A-18C4-4884-A0DC-74358853BF0B}" type="datetimeFigureOut">
              <a:rPr lang="en-US" smtClean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AB8C-C68D-4E60-A8B0-5F3BD399B1C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76E7A-18C4-4884-A0DC-74358853BF0B}" type="datetimeFigureOut">
              <a:rPr lang="en-US" smtClean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AB8C-C68D-4E60-A8B0-5F3BD399B1C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76E7A-18C4-4884-A0DC-74358853BF0B}" type="datetimeFigureOut">
              <a:rPr lang="en-US" smtClean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AB8C-C68D-4E60-A8B0-5F3BD399B1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76E7A-18C4-4884-A0DC-74358853BF0B}" type="datetimeFigureOut">
              <a:rPr lang="en-US" smtClean="0"/>
              <a:t>3/7/2016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AB8C-C68D-4E60-A8B0-5F3BD399B1C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76E7A-18C4-4884-A0DC-74358853BF0B}" type="datetimeFigureOut">
              <a:rPr lang="en-US" smtClean="0"/>
              <a:t>3/7/2016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AB8C-C68D-4E60-A8B0-5F3BD399B1C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76E7A-18C4-4884-A0DC-74358853BF0B}" type="datetimeFigureOut">
              <a:rPr lang="en-US" smtClean="0"/>
              <a:t>3/7/2016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AB8C-C68D-4E60-A8B0-5F3BD399B1C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76E7A-18C4-4884-A0DC-74358853BF0B}" type="datetimeFigureOut">
              <a:rPr lang="en-US" smtClean="0"/>
              <a:t>3/7/2016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AB8C-C68D-4E60-A8B0-5F3BD399B1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76E7A-18C4-4884-A0DC-74358853BF0B}" type="datetimeFigureOut">
              <a:rPr lang="en-US" smtClean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7AB8C-C68D-4E60-A8B0-5F3BD399B1C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3F76E7A-18C4-4884-A0DC-74358853BF0B}" type="datetimeFigureOut">
              <a:rPr lang="en-US" smtClean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D07AB8C-C68D-4E60-A8B0-5F3BD399B1CC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381000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MT: 4</a:t>
            </a:r>
            <a:br>
              <a:rPr lang="en-US" dirty="0" smtClean="0"/>
            </a:br>
            <a:r>
              <a:rPr lang="en-US" dirty="0" smtClean="0"/>
              <a:t>The causes and the effects of WW2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5257800"/>
            <a:ext cx="2874818" cy="609600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779818" y="2438400"/>
            <a:ext cx="3124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 1 Driving </a:t>
            </a:r>
            <a:r>
              <a:rPr lang="en-US" sz="2400" dirty="0" smtClean="0"/>
              <a:t>Question:</a:t>
            </a:r>
            <a:r>
              <a:rPr lang="en-US" sz="2400" b="1" dirty="0">
                <a:latin typeface="Calibri"/>
                <a:ea typeface="Calibri"/>
                <a:cs typeface="Times New Roman"/>
              </a:rPr>
              <a:t> How were Totalitarian leaders from around the world able to take over </a:t>
            </a:r>
            <a:r>
              <a:rPr lang="en-US" sz="2400" b="1" dirty="0" smtClean="0">
                <a:latin typeface="Calibri"/>
                <a:ea typeface="Calibri"/>
                <a:cs typeface="Times New Roman"/>
              </a:rPr>
              <a:t>nations, </a:t>
            </a:r>
            <a:r>
              <a:rPr lang="en-US" sz="2400" b="1" dirty="0">
                <a:latin typeface="Calibri"/>
                <a:ea typeface="Calibri"/>
                <a:cs typeface="Times New Roman"/>
              </a:rPr>
              <a:t>build empires and murder millions?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409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963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Vocab/Terms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080029"/>
          </a:xfrm>
        </p:spPr>
        <p:txBody>
          <a:bodyPr/>
          <a:lstStyle/>
          <a:p>
            <a:r>
              <a:rPr lang="en-US" b="1" dirty="0" smtClean="0"/>
              <a:t>Totalitarian</a:t>
            </a:r>
            <a:r>
              <a:rPr lang="en-US" dirty="0" smtClean="0"/>
              <a:t>  - To have total control ( To have all control over a government, the people and all parts of a nation)</a:t>
            </a:r>
          </a:p>
          <a:p>
            <a:r>
              <a:rPr lang="en-US" b="1" dirty="0" smtClean="0"/>
              <a:t>Propaganda</a:t>
            </a:r>
            <a:r>
              <a:rPr lang="en-US" dirty="0" smtClean="0"/>
              <a:t> – information put out to encourage certain ideas or people, usually very deceptive or one-sided information </a:t>
            </a:r>
          </a:p>
          <a:p>
            <a:r>
              <a:rPr lang="en-US" b="1" dirty="0" smtClean="0"/>
              <a:t>Vigilante</a:t>
            </a:r>
            <a:r>
              <a:rPr lang="en-US" dirty="0" smtClean="0"/>
              <a:t> – People who take the law into their own hands, don’t seek out police, mob violence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62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3295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 in Europe after WW1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All nations bankrupt (broke)-little money</a:t>
            </a:r>
          </a:p>
          <a:p>
            <a:r>
              <a:rPr lang="en-US" dirty="0" smtClean="0"/>
              <a:t>All empires dissolved-</a:t>
            </a:r>
          </a:p>
          <a:p>
            <a:r>
              <a:rPr lang="en-US" dirty="0" smtClean="0"/>
              <a:t>New governments created were too weak – chaos, little government authority </a:t>
            </a:r>
          </a:p>
          <a:p>
            <a:r>
              <a:rPr lang="en-US" dirty="0" smtClean="0"/>
              <a:t>People were suffering –poor, homeless, starving</a:t>
            </a:r>
          </a:p>
          <a:p>
            <a:r>
              <a:rPr lang="en-US" dirty="0" smtClean="0"/>
              <a:t> People started strikes, riots, protests</a:t>
            </a:r>
          </a:p>
          <a:p>
            <a:r>
              <a:rPr lang="en-US" dirty="0" smtClean="0"/>
              <a:t>People were </a:t>
            </a:r>
            <a:r>
              <a:rPr lang="en-US" b="1" dirty="0" smtClean="0"/>
              <a:t>looking for relief </a:t>
            </a:r>
            <a:r>
              <a:rPr lang="en-US" dirty="0" smtClean="0"/>
              <a:t>from:</a:t>
            </a:r>
          </a:p>
          <a:p>
            <a:pPr lvl="1"/>
            <a:r>
              <a:rPr lang="en-US" dirty="0" smtClean="0"/>
              <a:t>Unemployment</a:t>
            </a:r>
          </a:p>
          <a:p>
            <a:pPr lvl="1"/>
            <a:r>
              <a:rPr lang="en-US" dirty="0" smtClean="0"/>
              <a:t>Suffering</a:t>
            </a:r>
          </a:p>
          <a:p>
            <a:pPr lvl="1"/>
            <a:r>
              <a:rPr lang="en-US" dirty="0" smtClean="0"/>
              <a:t>Starvation</a:t>
            </a:r>
          </a:p>
          <a:p>
            <a:pPr lvl="1"/>
            <a:r>
              <a:rPr lang="en-US" dirty="0" smtClean="0"/>
              <a:t>Weak governments </a:t>
            </a:r>
          </a:p>
        </p:txBody>
      </p:sp>
    </p:spTree>
    <p:extLst>
      <p:ext uri="{BB962C8B-B14F-4D97-AF65-F5344CB8AC3E}">
        <p14:creationId xmlns:p14="http://schemas.microsoft.com/office/powerpoint/2010/main" val="157796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Totalitarian Leaders rise to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People who were suffering  wanted help</a:t>
            </a:r>
          </a:p>
          <a:p>
            <a:r>
              <a:rPr lang="en-US" dirty="0" smtClean="0"/>
              <a:t>Totalitarian leaders </a:t>
            </a:r>
            <a:r>
              <a:rPr lang="en-US" b="1" dirty="0" smtClean="0"/>
              <a:t>promised an end </a:t>
            </a:r>
            <a:r>
              <a:rPr lang="en-US" dirty="0" smtClean="0"/>
              <a:t>to all suffering</a:t>
            </a:r>
          </a:p>
          <a:p>
            <a:r>
              <a:rPr lang="en-US" dirty="0" smtClean="0"/>
              <a:t>As a result of all the issues, people turned to/ listen to the false promises made by the following men: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47746895"/>
              </p:ext>
            </p:extLst>
          </p:nvPr>
        </p:nvGraphicFramePr>
        <p:xfrm>
          <a:off x="685800" y="3048000"/>
          <a:ext cx="79248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515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5162B2-7000-4B2D-8789-CADCE6C3FD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B35162B2-7000-4B2D-8789-CADCE6C3FD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66CF12-98A7-4ABD-8495-FDFCA27324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F666CF12-98A7-4ABD-8495-FDFCA27324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B25862-7C8B-4990-A551-DB39E9C9C6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FDB25862-7C8B-4990-A551-DB39E9C9C6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8F7383-44A3-4D45-BE13-20A7431C40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C08F7383-44A3-4D45-BE13-20A7431C40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4BB986-4F68-49CA-9909-F106F0B72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E84BB986-4F68-49CA-9909-F106F0B721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024744" cy="1143000"/>
          </a:xfrm>
        </p:spPr>
        <p:txBody>
          <a:bodyPr/>
          <a:lstStyle/>
          <a:p>
            <a:r>
              <a:rPr lang="en-US" dirty="0" smtClean="0"/>
              <a:t>Russia (USSR-Soviet Union)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Big change happened in </a:t>
            </a:r>
            <a:r>
              <a:rPr lang="en-US" b="1" dirty="0" smtClean="0">
                <a:solidFill>
                  <a:srgbClr val="C00000"/>
                </a:solidFill>
              </a:rPr>
              <a:t>1917 with the Bolshevik revolution</a:t>
            </a:r>
            <a:r>
              <a:rPr lang="en-US" dirty="0" smtClean="0"/>
              <a:t> when </a:t>
            </a:r>
            <a:r>
              <a:rPr lang="en-US" b="1" dirty="0" smtClean="0"/>
              <a:t>Lenin</a:t>
            </a:r>
            <a:r>
              <a:rPr lang="en-US" dirty="0" smtClean="0"/>
              <a:t> took over and made Russia </a:t>
            </a:r>
            <a:r>
              <a:rPr lang="en-US" b="1" dirty="0" smtClean="0">
                <a:solidFill>
                  <a:srgbClr val="C00000"/>
                </a:solidFill>
              </a:rPr>
              <a:t>communist.</a:t>
            </a:r>
            <a:r>
              <a:rPr lang="en-US" dirty="0" smtClean="0"/>
              <a:t> </a:t>
            </a:r>
          </a:p>
          <a:p>
            <a:r>
              <a:rPr lang="en-US" dirty="0" smtClean="0"/>
              <a:t>Joseph Stalin took over when Lenin died four years later</a:t>
            </a:r>
          </a:p>
          <a:p>
            <a:pPr lvl="1"/>
            <a:r>
              <a:rPr lang="en-US" dirty="0" smtClean="0"/>
              <a:t>Stalin made Russia a totalitarian Gov. by:</a:t>
            </a:r>
          </a:p>
          <a:p>
            <a:pPr lvl="2"/>
            <a:r>
              <a:rPr lang="en-US" b="1" dirty="0" smtClean="0"/>
              <a:t>Brain washing</a:t>
            </a:r>
          </a:p>
          <a:p>
            <a:pPr lvl="3"/>
            <a:r>
              <a:rPr lang="en-US" dirty="0" smtClean="0"/>
              <a:t>Controlled all newspapers, movies, radios, education, books, art</a:t>
            </a:r>
          </a:p>
          <a:p>
            <a:pPr lvl="3"/>
            <a:r>
              <a:rPr lang="en-US" dirty="0" smtClean="0"/>
              <a:t>Destroyed churches and killed religious leaders </a:t>
            </a:r>
          </a:p>
          <a:p>
            <a:pPr lvl="2"/>
            <a:r>
              <a:rPr lang="en-US" b="1" dirty="0" smtClean="0"/>
              <a:t>Economic $$$ control</a:t>
            </a:r>
          </a:p>
          <a:p>
            <a:pPr lvl="3"/>
            <a:r>
              <a:rPr lang="en-US" dirty="0" smtClean="0"/>
              <a:t>Choose workers jobs and salaries </a:t>
            </a:r>
          </a:p>
          <a:p>
            <a:pPr lvl="3"/>
            <a:r>
              <a:rPr lang="en-US" dirty="0" smtClean="0"/>
              <a:t>Choosing where workers lived</a:t>
            </a:r>
          </a:p>
          <a:p>
            <a:pPr lvl="3"/>
            <a:r>
              <a:rPr lang="en-US" dirty="0" smtClean="0"/>
              <a:t>Created collective farms to produce food for Russia</a:t>
            </a:r>
          </a:p>
          <a:p>
            <a:pPr lvl="2"/>
            <a:r>
              <a:rPr lang="en-US" b="1" dirty="0" smtClean="0"/>
              <a:t>Political control</a:t>
            </a:r>
          </a:p>
          <a:p>
            <a:pPr lvl="3"/>
            <a:r>
              <a:rPr lang="en-US" dirty="0" smtClean="0"/>
              <a:t>Only communist</a:t>
            </a:r>
          </a:p>
          <a:p>
            <a:pPr lvl="3"/>
            <a:r>
              <a:rPr lang="en-US" dirty="0" smtClean="0"/>
              <a:t>Total obedience</a:t>
            </a:r>
          </a:p>
          <a:p>
            <a:pPr lvl="3"/>
            <a:r>
              <a:rPr lang="en-US" dirty="0" smtClean="0"/>
              <a:t>Secret police to enforce rules (police terror)</a:t>
            </a:r>
          </a:p>
          <a:p>
            <a:pPr lvl="4"/>
            <a:r>
              <a:rPr lang="en-US" dirty="0" smtClean="0"/>
              <a:t>Tanks and weapons to stop protest</a:t>
            </a:r>
          </a:p>
          <a:p>
            <a:pPr lvl="4"/>
            <a:r>
              <a:rPr lang="en-US" dirty="0" smtClean="0"/>
              <a:t>Tapping telephone lines</a:t>
            </a:r>
          </a:p>
          <a:p>
            <a:pPr lvl="4"/>
            <a:r>
              <a:rPr lang="en-US" dirty="0" smtClean="0"/>
              <a:t>Jailed and executed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572000"/>
            <a:ext cx="20955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484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024744" cy="1143000"/>
          </a:xfrm>
        </p:spPr>
        <p:txBody>
          <a:bodyPr/>
          <a:lstStyle/>
          <a:p>
            <a:r>
              <a:rPr lang="en-US" dirty="0" smtClean="0"/>
              <a:t>Italy = Fascist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After WW1 Italy had 5 different types of government </a:t>
            </a:r>
          </a:p>
          <a:p>
            <a:r>
              <a:rPr lang="en-US" dirty="0" smtClean="0"/>
              <a:t>Benito Mussolini gains power and turned Italy into a </a:t>
            </a:r>
            <a:r>
              <a:rPr lang="en-US" b="1" dirty="0" smtClean="0"/>
              <a:t>fascist</a:t>
            </a:r>
            <a:r>
              <a:rPr lang="en-US" dirty="0" smtClean="0"/>
              <a:t> government </a:t>
            </a:r>
          </a:p>
          <a:p>
            <a:pPr lvl="1"/>
            <a:r>
              <a:rPr lang="en-US" dirty="0" smtClean="0"/>
              <a:t>He promised to make Italy a great empire like the Romans</a:t>
            </a:r>
          </a:p>
          <a:p>
            <a:pPr lvl="1"/>
            <a:r>
              <a:rPr lang="en-US" b="1" dirty="0" smtClean="0"/>
              <a:t>Fascist</a:t>
            </a:r>
            <a:r>
              <a:rPr lang="en-US" dirty="0" smtClean="0"/>
              <a:t> believe: the nation is more important than the individual –</a:t>
            </a:r>
            <a:r>
              <a:rPr lang="en-US" b="1" dirty="0" smtClean="0"/>
              <a:t>EXTREME NATIONALISM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o one was allowed to go against the government </a:t>
            </a:r>
          </a:p>
          <a:p>
            <a:r>
              <a:rPr lang="en-US" dirty="0" smtClean="0"/>
              <a:t>How did Mussolini gain control:</a:t>
            </a:r>
          </a:p>
          <a:p>
            <a:pPr lvl="1"/>
            <a:r>
              <a:rPr lang="en-US" b="1" dirty="0" smtClean="0"/>
              <a:t>Brainwashing: </a:t>
            </a:r>
          </a:p>
          <a:p>
            <a:pPr lvl="2"/>
            <a:r>
              <a:rPr lang="en-US" dirty="0" smtClean="0"/>
              <a:t>He used </a:t>
            </a:r>
            <a:r>
              <a:rPr lang="en-US" b="1" dirty="0" smtClean="0">
                <a:solidFill>
                  <a:srgbClr val="C00000"/>
                </a:solidFill>
              </a:rPr>
              <a:t>propaganda: </a:t>
            </a:r>
            <a:r>
              <a:rPr lang="en-US" dirty="0" smtClean="0"/>
              <a:t>media, to promote people to support Fascist government </a:t>
            </a:r>
          </a:p>
          <a:p>
            <a:pPr lvl="3"/>
            <a:r>
              <a:rPr lang="en-US" dirty="0" smtClean="0"/>
              <a:t>Government controlled newspapers, radios, books –The people only heard what Mussolini wanted them to hear</a:t>
            </a:r>
          </a:p>
          <a:p>
            <a:pPr lvl="2"/>
            <a:r>
              <a:rPr lang="en-US" dirty="0" smtClean="0"/>
              <a:t>Parades to celebrate those who showed support of Fascist Italy</a:t>
            </a:r>
          </a:p>
          <a:p>
            <a:pPr lvl="1"/>
            <a:r>
              <a:rPr lang="en-US" b="1" dirty="0" smtClean="0"/>
              <a:t>Political control:</a:t>
            </a:r>
          </a:p>
          <a:p>
            <a:pPr lvl="2"/>
            <a:r>
              <a:rPr lang="en-US" dirty="0" smtClean="0"/>
              <a:t>Secret Police who had 100% power/control to arrest and jail </a:t>
            </a:r>
            <a:r>
              <a:rPr lang="en-US" b="1" dirty="0" smtClean="0"/>
              <a:t>anyone </a:t>
            </a:r>
          </a:p>
          <a:p>
            <a:pPr lvl="2"/>
            <a:r>
              <a:rPr lang="en-US" b="1" dirty="0" smtClean="0">
                <a:solidFill>
                  <a:srgbClr val="C00000"/>
                </a:solidFill>
              </a:rPr>
              <a:t>Vigilantly, volunteer groups, were also used to terrorized the people</a:t>
            </a:r>
          </a:p>
          <a:p>
            <a:pPr lvl="3"/>
            <a:r>
              <a:rPr lang="en-US" dirty="0" smtClean="0"/>
              <a:t>People were arrested, jailed, beat, tortured, killed</a:t>
            </a:r>
            <a:r>
              <a:rPr lang="en-US" dirty="0"/>
              <a:t>, if </a:t>
            </a:r>
            <a:r>
              <a:rPr lang="en-US" dirty="0" smtClean="0"/>
              <a:t>they went against the government </a:t>
            </a:r>
          </a:p>
          <a:p>
            <a:pPr lvl="3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218" y="152400"/>
            <a:ext cx="2095500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626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024744" cy="1143000"/>
          </a:xfrm>
        </p:spPr>
        <p:txBody>
          <a:bodyPr/>
          <a:lstStyle/>
          <a:p>
            <a:r>
              <a:rPr lang="en-US" dirty="0" smtClean="0"/>
              <a:t>Germany- Nazi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Germany in the worst condition of all the nations</a:t>
            </a:r>
          </a:p>
          <a:p>
            <a:r>
              <a:rPr lang="en-US" dirty="0" smtClean="0"/>
              <a:t>The new German government was weak</a:t>
            </a:r>
          </a:p>
          <a:p>
            <a:r>
              <a:rPr lang="en-US" dirty="0" smtClean="0"/>
              <a:t>People upset, resented how they were treated after ww1, they wanted revenge </a:t>
            </a:r>
          </a:p>
          <a:p>
            <a:pPr lvl="2"/>
            <a:r>
              <a:rPr lang="en-US" dirty="0" smtClean="0"/>
              <a:t>Unemployment, loss of pride (embarrassed), and loss of land</a:t>
            </a:r>
          </a:p>
          <a:p>
            <a:r>
              <a:rPr lang="en-US" dirty="0" smtClean="0"/>
              <a:t>Adolf Hitler- Took over as the leader of Germany</a:t>
            </a:r>
          </a:p>
          <a:p>
            <a:pPr lvl="1"/>
            <a:r>
              <a:rPr lang="en-US" dirty="0" smtClean="0"/>
              <a:t>He made </a:t>
            </a:r>
            <a:r>
              <a:rPr lang="en-US" b="1" dirty="0" smtClean="0"/>
              <a:t>promises</a:t>
            </a:r>
            <a:r>
              <a:rPr lang="en-US" dirty="0" smtClean="0"/>
              <a:t>, gave speeches, made the people feel that he could make Germany great again</a:t>
            </a:r>
          </a:p>
          <a:p>
            <a:pPr lvl="2"/>
            <a:r>
              <a:rPr lang="en-US" dirty="0" smtClean="0"/>
              <a:t>Hitler </a:t>
            </a:r>
            <a:r>
              <a:rPr lang="en-US" b="1" dirty="0" smtClean="0"/>
              <a:t>believed</a:t>
            </a:r>
            <a:r>
              <a:rPr lang="en-US" dirty="0" smtClean="0"/>
              <a:t> that the Aryan race was superior and Jews, Slavic people, poles (Poland), and other groups were worthless </a:t>
            </a:r>
          </a:p>
          <a:p>
            <a:pPr lvl="2"/>
            <a:r>
              <a:rPr lang="en-US" dirty="0" smtClean="0"/>
              <a:t>He </a:t>
            </a:r>
            <a:r>
              <a:rPr lang="en-US" b="1" dirty="0" smtClean="0"/>
              <a:t>convinced</a:t>
            </a:r>
            <a:r>
              <a:rPr lang="en-US" dirty="0" smtClean="0"/>
              <a:t> the Germany people that in order for Germany to be great again, only Germans could live</a:t>
            </a:r>
          </a:p>
          <a:p>
            <a:pPr lvl="1"/>
            <a:r>
              <a:rPr lang="en-US" dirty="0" smtClean="0"/>
              <a:t>He created concentration camps to put Jews in</a:t>
            </a:r>
          </a:p>
          <a:p>
            <a:pPr lvl="1"/>
            <a:r>
              <a:rPr lang="en-US" dirty="0" smtClean="0"/>
              <a:t>Created SS (secret police) to arrest and kill Jews</a:t>
            </a:r>
          </a:p>
          <a:p>
            <a:pPr lvl="1"/>
            <a:r>
              <a:rPr lang="en-US" dirty="0" smtClean="0"/>
              <a:t>He gave the Germans hope for a better future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2400"/>
            <a:ext cx="2190750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984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are all 3 similar?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6777317" cy="3508977"/>
          </a:xfrm>
        </p:spPr>
        <p:txBody>
          <a:bodyPr/>
          <a:lstStyle/>
          <a:p>
            <a:r>
              <a:rPr lang="en-US" dirty="0" smtClean="0"/>
              <a:t>Used propaganda to support </a:t>
            </a:r>
          </a:p>
          <a:p>
            <a:r>
              <a:rPr lang="en-US" dirty="0" smtClean="0"/>
              <a:t>Controlled media/press</a:t>
            </a:r>
          </a:p>
          <a:p>
            <a:r>
              <a:rPr lang="en-US" dirty="0" smtClean="0"/>
              <a:t>Controlled  people with terror</a:t>
            </a:r>
          </a:p>
          <a:p>
            <a:r>
              <a:rPr lang="en-US" dirty="0" smtClean="0"/>
              <a:t>Denied/violated Individual rights</a:t>
            </a:r>
          </a:p>
          <a:p>
            <a:r>
              <a:rPr lang="en-US" dirty="0" smtClean="0"/>
              <a:t>One dictator-people love</a:t>
            </a:r>
          </a:p>
          <a:p>
            <a:r>
              <a:rPr lang="en-US" dirty="0" smtClean="0"/>
              <a:t>Secret police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332390"/>
            <a:ext cx="1295400" cy="2052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660" y="4241537"/>
            <a:ext cx="1450540" cy="2148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398" y="4416631"/>
            <a:ext cx="2097087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075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8156</TotalTime>
  <Words>655</Words>
  <Application>Microsoft Office PowerPoint</Application>
  <PresentationFormat>On-screen Show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MT: 4 The causes and the effects of WW2</vt:lpstr>
      <vt:lpstr>Vocab/Terms</vt:lpstr>
      <vt:lpstr>Problems in Europe after WW1</vt:lpstr>
      <vt:lpstr>Totalitarian Leaders rise to power</vt:lpstr>
      <vt:lpstr>Russia (USSR-Soviet Union)</vt:lpstr>
      <vt:lpstr>Italy = Fascist</vt:lpstr>
      <vt:lpstr>Germany- Nazi</vt:lpstr>
      <vt:lpstr>How are all 3 similar?</vt:lpstr>
    </vt:vector>
  </TitlesOfParts>
  <Company>Lindsay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Torres</dc:creator>
  <cp:lastModifiedBy>Orlando Benitez</cp:lastModifiedBy>
  <cp:revision>130</cp:revision>
  <cp:lastPrinted>2016-03-08T16:35:49Z</cp:lastPrinted>
  <dcterms:created xsi:type="dcterms:W3CDTF">2013-03-04T19:03:00Z</dcterms:created>
  <dcterms:modified xsi:type="dcterms:W3CDTF">2016-03-11T18:51:59Z</dcterms:modified>
</cp:coreProperties>
</file>