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57" r:id="rId4"/>
    <p:sldId id="259" r:id="rId5"/>
    <p:sldId id="260" r:id="rId6"/>
    <p:sldId id="258" r:id="rId7"/>
    <p:sldId id="261" r:id="rId8"/>
    <p:sldId id="263" r:id="rId9"/>
    <p:sldId id="262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4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3F19B9-6F1F-40C9-9D20-1AFA10240583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1DD14D-A58B-47BA-867B-D78951D23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87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980F9-CE32-45A0-A7EB-531206B3A92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6BDEC-B253-41D4-802D-4AF5A1C1C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78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6BDEC-B253-41D4-802D-4AF5A1C1C63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0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3382-AF45-42FE-AFF1-E2C5671CDC3B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7B39AC-18F3-483E-A98A-4D3ED6009C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3382-AF45-42FE-AFF1-E2C5671CDC3B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39AC-18F3-483E-A98A-4D3ED6009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67B39AC-18F3-483E-A98A-4D3ED6009C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3382-AF45-42FE-AFF1-E2C5671CDC3B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3382-AF45-42FE-AFF1-E2C5671CDC3B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67B39AC-18F3-483E-A98A-4D3ED6009C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3382-AF45-42FE-AFF1-E2C5671CDC3B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7B39AC-18F3-483E-A98A-4D3ED6009C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2B13382-AF45-42FE-AFF1-E2C5671CDC3B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39AC-18F3-483E-A98A-4D3ED6009C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rgbClr val="92D050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3382-AF45-42FE-AFF1-E2C5671CDC3B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67B39AC-18F3-483E-A98A-4D3ED6009C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3382-AF45-42FE-AFF1-E2C5671CDC3B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67B39AC-18F3-483E-A98A-4D3ED6009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3382-AF45-42FE-AFF1-E2C5671CDC3B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7B39AC-18F3-483E-A98A-4D3ED6009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7B39AC-18F3-483E-A98A-4D3ED6009C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3382-AF45-42FE-AFF1-E2C5671CDC3B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67B39AC-18F3-483E-A98A-4D3ED6009C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2B13382-AF45-42FE-AFF1-E2C5671CDC3B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2B13382-AF45-42FE-AFF1-E2C5671CDC3B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7B39AC-18F3-483E-A98A-4D3ED6009C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5181600" cy="3200400"/>
          </a:xfrm>
        </p:spPr>
        <p:txBody>
          <a:bodyPr>
            <a:normAutofit fontScale="85000" lnSpcReduction="10000"/>
          </a:bodyPr>
          <a:lstStyle/>
          <a:p>
            <a:r>
              <a:rPr lang="en-US" sz="2400" b="1" dirty="0" smtClean="0"/>
              <a:t>Lt2: Essential Question</a:t>
            </a:r>
          </a:p>
          <a:p>
            <a:pPr algn="l"/>
            <a:r>
              <a:rPr lang="en-US" sz="2400" b="1" dirty="0" smtClean="0"/>
              <a:t>What </a:t>
            </a:r>
            <a:r>
              <a:rPr lang="en-US" sz="2400" b="1" u="sng" dirty="0"/>
              <a:t>ideas or events </a:t>
            </a:r>
            <a:r>
              <a:rPr lang="en-US" sz="2400" b="1" dirty="0" smtClean="0"/>
              <a:t>led </a:t>
            </a:r>
            <a:r>
              <a:rPr lang="en-US" sz="2400" b="1" dirty="0"/>
              <a:t>to </a:t>
            </a:r>
            <a:r>
              <a:rPr lang="en-US" sz="2400" b="1" dirty="0" smtClean="0"/>
              <a:t>attacks/violations on people’s civil </a:t>
            </a:r>
            <a:r>
              <a:rPr lang="en-US" sz="2400" b="1" dirty="0"/>
              <a:t>liberties (rights</a:t>
            </a:r>
            <a:r>
              <a:rPr lang="en-US" sz="2400" b="1" dirty="0" smtClean="0"/>
              <a:t>)?</a:t>
            </a:r>
          </a:p>
          <a:p>
            <a:pPr algn="l"/>
            <a:endParaRPr lang="en-US" sz="2400" dirty="0"/>
          </a:p>
          <a:p>
            <a:pPr algn="l"/>
            <a:r>
              <a:rPr lang="en-US" sz="2400" b="1" dirty="0" smtClean="0"/>
              <a:t>What </a:t>
            </a:r>
            <a:r>
              <a:rPr lang="en-US" sz="2400" b="1" dirty="0"/>
              <a:t>were some </a:t>
            </a:r>
            <a:r>
              <a:rPr lang="en-US" sz="2400" b="1" u="sng" dirty="0"/>
              <a:t>responses</a:t>
            </a:r>
            <a:r>
              <a:rPr lang="en-US" sz="2400" b="1" dirty="0"/>
              <a:t> to attacks on civil liberties (rights)? 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304800"/>
            <a:ext cx="6480048" cy="1828800"/>
          </a:xfrm>
        </p:spPr>
        <p:txBody>
          <a:bodyPr/>
          <a:lstStyle/>
          <a:p>
            <a:r>
              <a:rPr lang="en-US" dirty="0" smtClean="0"/>
              <a:t>Mt4: The 1920’s </a:t>
            </a:r>
            <a:br>
              <a:rPr lang="en-US" dirty="0" smtClean="0"/>
            </a:br>
            <a:r>
              <a:rPr lang="en-US" dirty="0" smtClean="0"/>
              <a:t>(Roaring Twenties)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2743200"/>
            <a:ext cx="289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Assignment: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View the power 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Take notes if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Answer the questions at the end and attach it to handout #2 for Mt4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93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civil liberties?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was the red scare? What and why were people scared/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were peoples rights violated during the Palmer raids?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Nativism?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violation of rights occurred during the Sacco and Vanzetti trial?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was the </a:t>
            </a:r>
            <a:r>
              <a:rPr lang="en-US" dirty="0" err="1" smtClean="0"/>
              <a:t>kkk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did they limit the number of immigrants allowed into the USA?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NAACP and UNIA?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did the  ACLU try and help people who’s civil liberties had </a:t>
            </a:r>
            <a:r>
              <a:rPr lang="en-US" smtClean="0"/>
              <a:t>been violated?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988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line of important events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American Revolution – 1775-1778</a:t>
            </a:r>
          </a:p>
          <a:p>
            <a:r>
              <a:rPr lang="en-US" dirty="0" smtClean="0"/>
              <a:t>Declaration of Independence – 1776</a:t>
            </a:r>
          </a:p>
          <a:p>
            <a:r>
              <a:rPr lang="en-US" dirty="0" smtClean="0"/>
              <a:t>Constitution –1786</a:t>
            </a:r>
          </a:p>
          <a:p>
            <a:r>
              <a:rPr lang="en-US" dirty="0" smtClean="0"/>
              <a:t>Industrialization -1850</a:t>
            </a:r>
          </a:p>
          <a:p>
            <a:r>
              <a:rPr lang="en-US" dirty="0" smtClean="0"/>
              <a:t>Political Machines -1850’s</a:t>
            </a:r>
          </a:p>
          <a:p>
            <a:r>
              <a:rPr lang="en-US" dirty="0" smtClean="0"/>
              <a:t>American Civil war -1860</a:t>
            </a:r>
          </a:p>
          <a:p>
            <a:r>
              <a:rPr lang="en-US" dirty="0" smtClean="0"/>
              <a:t>Progressive movements -1890-1915</a:t>
            </a:r>
          </a:p>
          <a:p>
            <a:r>
              <a:rPr lang="en-US" dirty="0" smtClean="0"/>
              <a:t>WW1- 1914-1919</a:t>
            </a:r>
          </a:p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amendment - 1919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798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WW1 = Nativism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382000" cy="4953000"/>
          </a:xfrm>
        </p:spPr>
        <p:txBody>
          <a:bodyPr>
            <a:normAutofit/>
          </a:bodyPr>
          <a:lstStyle/>
          <a:p>
            <a:r>
              <a:rPr lang="en-US" sz="2800" dirty="0"/>
              <a:t>During war time people are </a:t>
            </a:r>
            <a:r>
              <a:rPr lang="en-US" sz="2800" u="sng" dirty="0"/>
              <a:t>VERY</a:t>
            </a:r>
            <a:r>
              <a:rPr lang="en-US" sz="2800" dirty="0"/>
              <a:t> patriotic (supportive of their country)</a:t>
            </a:r>
          </a:p>
          <a:p>
            <a:pPr lvl="0">
              <a:buClr>
                <a:srgbClr val="4F81BD"/>
              </a:buClr>
            </a:pPr>
            <a:r>
              <a:rPr lang="en-US" sz="2400" dirty="0" smtClean="0"/>
              <a:t>Nativism is the idea/feeling that it is important to support native born people. (ex. Only Americans should get help, jobs, health benefits) </a:t>
            </a:r>
          </a:p>
          <a:p>
            <a:pPr lvl="1">
              <a:buClr>
                <a:srgbClr val="4F81BD"/>
              </a:buClr>
            </a:pPr>
            <a:r>
              <a:rPr lang="en-US" dirty="0" smtClean="0">
                <a:solidFill>
                  <a:prstClr val="black"/>
                </a:solidFill>
              </a:rPr>
              <a:t>WW1 </a:t>
            </a:r>
            <a:r>
              <a:rPr lang="en-US" dirty="0">
                <a:solidFill>
                  <a:prstClr val="black"/>
                </a:solidFill>
              </a:rPr>
              <a:t>led to increased feelings of</a:t>
            </a:r>
            <a:r>
              <a:rPr lang="en-US" dirty="0">
                <a:solidFill>
                  <a:srgbClr val="FF0000"/>
                </a:solidFill>
              </a:rPr>
              <a:t> Nativism </a:t>
            </a:r>
            <a:r>
              <a:rPr lang="en-US" dirty="0">
                <a:solidFill>
                  <a:prstClr val="black"/>
                </a:solidFill>
              </a:rPr>
              <a:t>resulting in the </a:t>
            </a:r>
            <a:r>
              <a:rPr lang="en-US" dirty="0">
                <a:solidFill>
                  <a:srgbClr val="FF0000"/>
                </a:solidFill>
              </a:rPr>
              <a:t>civil liberties </a:t>
            </a:r>
            <a:r>
              <a:rPr lang="en-US" dirty="0">
                <a:solidFill>
                  <a:prstClr val="black"/>
                </a:solidFill>
              </a:rPr>
              <a:t>of people being </a:t>
            </a:r>
            <a:r>
              <a:rPr lang="en-US" dirty="0">
                <a:solidFill>
                  <a:srgbClr val="FF0000"/>
                </a:solidFill>
              </a:rPr>
              <a:t>violated</a:t>
            </a:r>
            <a:r>
              <a:rPr lang="en-US" dirty="0">
                <a:solidFill>
                  <a:prstClr val="black"/>
                </a:solidFill>
              </a:rPr>
              <a:t>. </a:t>
            </a:r>
            <a:endParaRPr lang="en-US" sz="1900" dirty="0" smtClean="0"/>
          </a:p>
          <a:p>
            <a:r>
              <a:rPr lang="en-US" sz="3100" dirty="0" smtClean="0"/>
              <a:t>Americans became </a:t>
            </a:r>
            <a:r>
              <a:rPr lang="en-US" sz="3100" u="sng" dirty="0" smtClean="0"/>
              <a:t>suspicious</a:t>
            </a:r>
            <a:r>
              <a:rPr lang="en-US" sz="3100" dirty="0" smtClean="0"/>
              <a:t> of foreigners (immigrants)</a:t>
            </a:r>
          </a:p>
          <a:p>
            <a:pPr lvl="1"/>
            <a:r>
              <a:rPr lang="en-US" sz="2600" dirty="0" smtClean="0"/>
              <a:t>Laws were created to encourage spying on your neighbors (Espionage Act of 1917)</a:t>
            </a:r>
          </a:p>
        </p:txBody>
      </p:sp>
    </p:spTree>
    <p:extLst>
      <p:ext uri="{BB962C8B-B14F-4D97-AF65-F5344CB8AC3E}">
        <p14:creationId xmlns:p14="http://schemas.microsoft.com/office/powerpoint/2010/main" val="288925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Red Scare 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Factory workers were not happy</a:t>
            </a:r>
          </a:p>
          <a:p>
            <a:pPr lvl="1"/>
            <a:r>
              <a:rPr lang="en-US" dirty="0" smtClean="0"/>
              <a:t>Upset over low pay, long hours, fired without reasons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o they began to </a:t>
            </a:r>
            <a:r>
              <a:rPr lang="en-US" b="1" u="sng" dirty="0" smtClean="0"/>
              <a:t>strike </a:t>
            </a:r>
            <a:r>
              <a:rPr lang="en-US" dirty="0" smtClean="0"/>
              <a:t>( refuse to work  until their demands were made)</a:t>
            </a:r>
          </a:p>
          <a:p>
            <a:r>
              <a:rPr lang="en-US" dirty="0" smtClean="0"/>
              <a:t>From 1917-1919 3,600 strikes took place involving more than 4 million </a:t>
            </a:r>
            <a:r>
              <a:rPr lang="en-US" dirty="0" smtClean="0"/>
              <a:t>workers</a:t>
            </a: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Factory workers in Russia also had a lot of strikes</a:t>
            </a:r>
          </a:p>
          <a:p>
            <a:pPr lvl="1"/>
            <a:r>
              <a:rPr lang="en-US" dirty="0" smtClean="0"/>
              <a:t>They created the communist group</a:t>
            </a:r>
          </a:p>
          <a:p>
            <a:r>
              <a:rPr lang="en-US" dirty="0" smtClean="0"/>
              <a:t>During </a:t>
            </a:r>
            <a:r>
              <a:rPr lang="en-US" dirty="0"/>
              <a:t>WW1 Communist took over Russia (called the </a:t>
            </a:r>
            <a:r>
              <a:rPr lang="en-US" dirty="0">
                <a:solidFill>
                  <a:srgbClr val="FF0000"/>
                </a:solidFill>
              </a:rPr>
              <a:t>Bolshevik Revolution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This caused Americans to fear that Communist might take over the USA =</a:t>
            </a:r>
            <a:r>
              <a:rPr lang="en-US" b="1" u="sng" dirty="0">
                <a:solidFill>
                  <a:srgbClr val="FF0000"/>
                </a:solidFill>
              </a:rPr>
              <a:t>RED SCARE 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lvl="1"/>
            <a:r>
              <a:rPr lang="en-US" b="1" u="sng" dirty="0" smtClean="0">
                <a:solidFill>
                  <a:srgbClr val="FF0000"/>
                </a:solidFill>
              </a:rPr>
              <a:t>(Communist color was red)</a:t>
            </a:r>
            <a:endParaRPr lang="en-US" b="1" u="sng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147480"/>
            <a:ext cx="1962710" cy="1592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588375" y="4622424"/>
            <a:ext cx="2286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8640" lvl="1" indent="-274320">
              <a:spcBef>
                <a:spcPct val="20000"/>
              </a:spcBef>
              <a:buClr>
                <a:srgbClr val="C0504D"/>
              </a:buClr>
              <a:buSzPct val="70000"/>
              <a:buFont typeface="Wingdings"/>
              <a:buChar char=""/>
            </a:pPr>
            <a:r>
              <a:rPr lang="en-US" sz="2200">
                <a:solidFill>
                  <a:srgbClr val="1F497D"/>
                </a:solidFill>
              </a:rPr>
              <a:t>These strikes fueled the fear towards communism</a:t>
            </a:r>
            <a:endParaRPr lang="en-US" sz="2200" dirty="0">
              <a:solidFill>
                <a:srgbClr val="1F497D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 SCARE Caused violation of Civil Liberties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Communist  bombed </a:t>
            </a:r>
            <a:r>
              <a:rPr lang="en-US" dirty="0" smtClean="0"/>
              <a:t> USA Attorney </a:t>
            </a:r>
            <a:r>
              <a:rPr lang="en-US" dirty="0" smtClean="0"/>
              <a:t>General A. Mitchell Palmer</a:t>
            </a:r>
          </a:p>
          <a:p>
            <a:pPr lvl="1"/>
            <a:r>
              <a:rPr lang="en-US" dirty="0" smtClean="0"/>
              <a:t>Palmer decided to used the “red scare</a:t>
            </a:r>
            <a:r>
              <a:rPr lang="en-US" dirty="0" smtClean="0"/>
              <a:t>”(fear that communist would take over USA) </a:t>
            </a:r>
            <a:r>
              <a:rPr lang="en-US" dirty="0" smtClean="0"/>
              <a:t>to raid people he believed were </a:t>
            </a:r>
            <a:r>
              <a:rPr lang="en-US" dirty="0" smtClean="0"/>
              <a:t>communist</a:t>
            </a:r>
          </a:p>
          <a:p>
            <a:pPr lvl="2"/>
            <a:r>
              <a:rPr lang="en-US" dirty="0" smtClean="0"/>
              <a:t>The public support his raids because he said he was raiding communist would wanted to hurt the USA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42672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Palmer RAIDS </a:t>
            </a:r>
          </a:p>
          <a:p>
            <a:pPr lvl="1"/>
            <a:r>
              <a:rPr lang="en-US" dirty="0"/>
              <a:t>He focused on foreigners and immigrants</a:t>
            </a:r>
          </a:p>
          <a:p>
            <a:pPr lvl="2"/>
            <a:r>
              <a:rPr lang="en-US" dirty="0"/>
              <a:t>He had suspects deported</a:t>
            </a:r>
          </a:p>
          <a:p>
            <a:pPr lvl="2"/>
            <a:r>
              <a:rPr lang="en-US" dirty="0"/>
              <a:t>Palmer searched homes with out warrants</a:t>
            </a:r>
          </a:p>
          <a:p>
            <a:pPr lvl="2"/>
            <a:r>
              <a:rPr lang="en-US" dirty="0"/>
              <a:t>People were mistreated while in jail, jailed and not arrested/charged with a crime, jailed for long periods with no charges, and not allowed to talk to attorneys  </a:t>
            </a:r>
            <a:endParaRPr lang="en-US" dirty="0" smtClean="0"/>
          </a:p>
          <a:p>
            <a:r>
              <a:rPr lang="en-US" dirty="0" smtClean="0"/>
              <a:t>All the above are examples of how the USA violated/abused peoples rights/civil liberties 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Sacco and Vanzetti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 of how feelings of Nativism went too far</a:t>
            </a:r>
          </a:p>
          <a:p>
            <a:r>
              <a:rPr lang="en-US" dirty="0" smtClean="0"/>
              <a:t>On April 15, 1920 two men were shot and the Slater &amp; Morrill Shoe company robbed for $15,000</a:t>
            </a:r>
          </a:p>
          <a:p>
            <a:pPr lvl="1"/>
            <a:r>
              <a:rPr lang="en-US" dirty="0" smtClean="0"/>
              <a:t>Nicola </a:t>
            </a:r>
            <a:r>
              <a:rPr lang="en-US" u="sng" dirty="0" smtClean="0"/>
              <a:t>Sacco</a:t>
            </a:r>
            <a:r>
              <a:rPr lang="en-US" dirty="0" smtClean="0"/>
              <a:t> and Bartolommeo </a:t>
            </a:r>
            <a:r>
              <a:rPr lang="en-US" u="sng" dirty="0" smtClean="0"/>
              <a:t>Vanzetti</a:t>
            </a:r>
            <a:r>
              <a:rPr lang="en-US" dirty="0" smtClean="0"/>
              <a:t> were arrested</a:t>
            </a:r>
          </a:p>
          <a:p>
            <a:pPr lvl="2"/>
            <a:r>
              <a:rPr lang="en-US" dirty="0" smtClean="0"/>
              <a:t>They were Italian immigrants</a:t>
            </a:r>
          </a:p>
          <a:p>
            <a:pPr lvl="2"/>
            <a:r>
              <a:rPr lang="en-US" dirty="0" smtClean="0"/>
              <a:t>Anarchists (against all governments) </a:t>
            </a:r>
          </a:p>
          <a:p>
            <a:pPr lvl="2"/>
            <a:r>
              <a:rPr lang="en-US" dirty="0" smtClean="0"/>
              <a:t>The trail was called the </a:t>
            </a:r>
            <a:r>
              <a:rPr lang="en-US" b="1" u="sng" dirty="0" smtClean="0"/>
              <a:t>Sacco and Vanzetti trail </a:t>
            </a:r>
          </a:p>
          <a:p>
            <a:pPr lvl="3"/>
            <a:r>
              <a:rPr lang="en-US" dirty="0" smtClean="0"/>
              <a:t>Little evidence but both men still </a:t>
            </a:r>
            <a:r>
              <a:rPr lang="en-US" dirty="0" smtClean="0"/>
              <a:t>convicted</a:t>
            </a:r>
          </a:p>
          <a:p>
            <a:pPr lvl="4"/>
            <a:r>
              <a:rPr lang="en-US" dirty="0" smtClean="0"/>
              <a:t>Their rights were violated because there was no evidence, no witnesses, or any proof but they were </a:t>
            </a:r>
            <a:r>
              <a:rPr lang="en-US" dirty="0" err="1" smtClean="0"/>
              <a:t>convited</a:t>
            </a:r>
            <a:endParaRPr lang="en-US" dirty="0" smtClean="0"/>
          </a:p>
          <a:p>
            <a:pPr lvl="4"/>
            <a:r>
              <a:rPr lang="en-US" dirty="0" smtClean="0"/>
              <a:t>August 23, 1927 Sacco and Vanzetti were executed </a:t>
            </a:r>
          </a:p>
        </p:txBody>
      </p:sp>
    </p:spTree>
    <p:extLst>
      <p:ext uri="{BB962C8B-B14F-4D97-AF65-F5344CB8AC3E}">
        <p14:creationId xmlns:p14="http://schemas.microsoft.com/office/powerpoint/2010/main" val="381587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KKK (Ku Klux Klan)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Laws to limit immigration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Group that used threats and violence</a:t>
            </a:r>
          </a:p>
          <a:p>
            <a:pPr lvl="1"/>
            <a:r>
              <a:rPr lang="en-US" dirty="0" smtClean="0"/>
              <a:t>Targeted African Americans, Catholics, Jews, immigrants and other groups that were not “American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They attacked people, hung people, burned peoples houses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National Origins Act of 1924</a:t>
            </a:r>
          </a:p>
          <a:p>
            <a:pPr lvl="1"/>
            <a:r>
              <a:rPr lang="en-US" dirty="0" smtClean="0"/>
              <a:t>Limited the number of immigrants allowed into the </a:t>
            </a:r>
            <a:r>
              <a:rPr lang="en-US" dirty="0" smtClean="0"/>
              <a:t>USA</a:t>
            </a:r>
          </a:p>
          <a:p>
            <a:pPr lvl="2"/>
            <a:r>
              <a:rPr lang="en-US" dirty="0" smtClean="0"/>
              <a:t>Chinese , Jewish and Mexicans were not allowed to come to the USA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Reactions to Immigrants/Foreigners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334000"/>
            <a:ext cx="1905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3" grpId="0" uiExpand="1" build="p"/>
      <p:bldP spid="6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 to Violation of Civil Liberties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4000"/>
            <a:ext cx="8503920" cy="4575048"/>
          </a:xfrm>
        </p:spPr>
        <p:txBody>
          <a:bodyPr/>
          <a:lstStyle/>
          <a:p>
            <a:r>
              <a:rPr lang="en-US" dirty="0" smtClean="0"/>
              <a:t>American Civil Liberties Union (ACLU)</a:t>
            </a:r>
          </a:p>
          <a:p>
            <a:pPr lvl="1"/>
            <a:r>
              <a:rPr lang="en-US" dirty="0" smtClean="0"/>
              <a:t>Created in 1920</a:t>
            </a:r>
          </a:p>
          <a:p>
            <a:pPr lvl="1"/>
            <a:r>
              <a:rPr lang="en-US" dirty="0" smtClean="0"/>
              <a:t>It was created to protect peoples civil liberties manly freedom of speech</a:t>
            </a:r>
          </a:p>
          <a:p>
            <a:pPr lvl="1"/>
            <a:r>
              <a:rPr lang="en-US" dirty="0" smtClean="0"/>
              <a:t>Protect American citizens from prosecution(arrested) based on their political beliefs</a:t>
            </a:r>
          </a:p>
          <a:p>
            <a:pPr lvl="1"/>
            <a:r>
              <a:rPr lang="en-US" dirty="0" smtClean="0"/>
              <a:t>Helped those arrested get fair treatment</a:t>
            </a:r>
          </a:p>
          <a:p>
            <a:pPr lvl="1"/>
            <a:r>
              <a:rPr lang="en-US" dirty="0" smtClean="0"/>
              <a:t>Protect Aliens (immigrants) from deportation</a:t>
            </a:r>
          </a:p>
          <a:p>
            <a:pPr lvl="1"/>
            <a:r>
              <a:rPr lang="en-US" dirty="0" smtClean="0"/>
              <a:t> Supported Unions (meetings)</a:t>
            </a:r>
          </a:p>
        </p:txBody>
      </p:sp>
    </p:spTree>
    <p:extLst>
      <p:ext uri="{BB962C8B-B14F-4D97-AF65-F5344CB8AC3E}">
        <p14:creationId xmlns:p14="http://schemas.microsoft.com/office/powerpoint/2010/main" val="99977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Violations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Responses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Discrimination</a:t>
            </a:r>
          </a:p>
          <a:p>
            <a:pPr lvl="1"/>
            <a:r>
              <a:rPr lang="en-US" dirty="0" smtClean="0"/>
              <a:t>Jobs, banks, homes</a:t>
            </a:r>
          </a:p>
          <a:p>
            <a:r>
              <a:rPr lang="en-US" dirty="0" smtClean="0"/>
              <a:t>Segregation</a:t>
            </a:r>
          </a:p>
          <a:p>
            <a:pPr lvl="1"/>
            <a:r>
              <a:rPr lang="en-US" dirty="0" smtClean="0"/>
              <a:t>Schools, public areas</a:t>
            </a:r>
          </a:p>
          <a:p>
            <a:r>
              <a:rPr lang="en-US" dirty="0" smtClean="0"/>
              <a:t>Non equal treatment</a:t>
            </a:r>
          </a:p>
          <a:p>
            <a:r>
              <a:rPr lang="en-US" dirty="0" smtClean="0"/>
              <a:t>Lynching of African Americans</a:t>
            </a:r>
          </a:p>
          <a:p>
            <a:pPr lvl="1"/>
            <a:r>
              <a:rPr lang="en-US" dirty="0" smtClean="0"/>
              <a:t>no punishment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8200" y="2209800"/>
            <a:ext cx="42672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NAACP </a:t>
            </a:r>
            <a:r>
              <a:rPr lang="en-US" sz="1800" dirty="0" smtClean="0"/>
              <a:t>(National Association for the Advancement of the Colored People)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endParaRPr lang="en-US" sz="1800" dirty="0" smtClean="0">
              <a:solidFill>
                <a:srgbClr val="FF0000"/>
              </a:solidFill>
            </a:endParaRP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GOAL </a:t>
            </a:r>
            <a:r>
              <a:rPr lang="en-US" sz="1600" dirty="0">
                <a:solidFill>
                  <a:srgbClr val="FF0000"/>
                </a:solidFill>
              </a:rPr>
              <a:t>of both: full political rights for African Americans  and End racial discrimination </a:t>
            </a:r>
            <a:endParaRPr lang="en-US" sz="2400" dirty="0" smtClean="0"/>
          </a:p>
          <a:p>
            <a:r>
              <a:rPr lang="en-US" dirty="0" smtClean="0"/>
              <a:t>UNIA </a:t>
            </a:r>
            <a:r>
              <a:rPr lang="en-US" sz="1800" dirty="0" smtClean="0"/>
              <a:t>(Universal Negro Improvement Association)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Goal was to promote black pride and unity</a:t>
            </a:r>
          </a:p>
          <a:p>
            <a:r>
              <a:rPr lang="en-US" dirty="0" smtClean="0"/>
              <a:t>Marcus </a:t>
            </a:r>
            <a:r>
              <a:rPr lang="en-US" dirty="0"/>
              <a:t>Garvey  called for blacks to voluntary move back to Africa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Liberties of African Americans violated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257800"/>
            <a:ext cx="19050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613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  <p:bldP spid="7" grpId="0" build="p"/>
      <p:bldP spid="9" grpId="0" build="p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45568</TotalTime>
  <Words>795</Words>
  <Application>Microsoft Office PowerPoint</Application>
  <PresentationFormat>On-screen Show (4:3)</PresentationFormat>
  <Paragraphs>102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Mt4: The 1920’s  (Roaring Twenties)</vt:lpstr>
      <vt:lpstr>Time line of important events</vt:lpstr>
      <vt:lpstr>WW1 = Nativism  </vt:lpstr>
      <vt:lpstr>Red Scare </vt:lpstr>
      <vt:lpstr>RED SCARE Caused violation of Civil Liberties </vt:lpstr>
      <vt:lpstr>Sacco and Vanzetti Trial</vt:lpstr>
      <vt:lpstr>Reactions to Immigrants/Foreigners </vt:lpstr>
      <vt:lpstr>Responses to Violation of Civil Liberties</vt:lpstr>
      <vt:lpstr>Civil Liberties of African Americans violated</vt:lpstr>
      <vt:lpstr>Questions</vt:lpstr>
    </vt:vector>
  </TitlesOfParts>
  <Company>Lindsay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Mt4: The 1920’s  (Roaring Twenties)</dc:title>
  <dc:creator>Christina Torres</dc:creator>
  <cp:lastModifiedBy>Christina Torres</cp:lastModifiedBy>
  <cp:revision>38</cp:revision>
  <cp:lastPrinted>2014-01-27T19:09:38Z</cp:lastPrinted>
  <dcterms:created xsi:type="dcterms:W3CDTF">2012-11-14T17:45:24Z</dcterms:created>
  <dcterms:modified xsi:type="dcterms:W3CDTF">2014-12-05T21:47:31Z</dcterms:modified>
</cp:coreProperties>
</file>