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76" r:id="rId7"/>
    <p:sldId id="290" r:id="rId8"/>
    <p:sldId id="282" r:id="rId9"/>
    <p:sldId id="291" r:id="rId10"/>
    <p:sldId id="264" r:id="rId11"/>
    <p:sldId id="283" r:id="rId12"/>
    <p:sldId id="286" r:id="rId13"/>
    <p:sldId id="281" r:id="rId14"/>
    <p:sldId id="267" r:id="rId15"/>
    <p:sldId id="265" r:id="rId16"/>
    <p:sldId id="284" r:id="rId17"/>
    <p:sldId id="285" r:id="rId18"/>
    <p:sldId id="278" r:id="rId19"/>
    <p:sldId id="271" r:id="rId20"/>
    <p:sldId id="266" r:id="rId21"/>
    <p:sldId id="269" r:id="rId22"/>
    <p:sldId id="277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66FF"/>
    <a:srgbClr val="FFCC66"/>
    <a:srgbClr val="6699FF"/>
    <a:srgbClr val="FF9999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71" autoAdjust="0"/>
    <p:restoredTop sz="94660"/>
  </p:normalViewPr>
  <p:slideViewPr>
    <p:cSldViewPr>
      <p:cViewPr>
        <p:scale>
          <a:sx n="50" d="100"/>
          <a:sy n="50" d="100"/>
        </p:scale>
        <p:origin x="-166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FED3-319C-4EF4-9EE6-A642B1439C9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398AB-5486-4B3F-95E4-867E54D7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074E-CFE4-4677-8047-15B108682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48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0DE7-C272-432F-8B51-480CD75FB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54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06C69-C544-44AB-BF69-4DB9D139E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54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E5B2E5-40BB-4D29-A021-24EDB0609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64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1ED12F-D424-48B4-B689-90E3453B3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9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F37BD9-0445-4367-BE39-AC71704AE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3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548F46-A0DB-4640-AB34-12A2206EE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51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69835-92EE-480C-B575-6D638F834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74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029E3-A3B8-46A8-8CBA-9CD3F8D91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0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C1CCE-60B1-43B7-9BE2-B068B1DF1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51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11FE-DA8C-43BC-ABE7-65D3BC0CE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15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9FFB-61D5-404B-855A-EAA15CE50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64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61B90-0BEC-46FC-872A-7ACE5157B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08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8367-725E-42B4-8036-95C91FAB2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33AEC-B013-4628-B05F-4FF9C3014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76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8D1A473F-6571-4959-8B57-DA56B80172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:\My Pictures\dust st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1700"/>
            <a:ext cx="22907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0866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kern="1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/>
                <a:cs typeface="Courier New"/>
              </a:rPr>
              <a:t>Effects of </a:t>
            </a:r>
          </a:p>
          <a:p>
            <a:pPr algn="ctr"/>
            <a:r>
              <a:rPr lang="en-US" sz="3600" kern="1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/>
                <a:cs typeface="Courier New"/>
              </a:rPr>
              <a:t>the </a:t>
            </a:r>
            <a:r>
              <a:rPr lang="en-US" sz="3600" kern="1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/>
                <a:cs typeface="Courier New"/>
              </a:rPr>
              <a:t>Great Depression</a:t>
            </a:r>
          </a:p>
        </p:txBody>
      </p:sp>
      <p:pic>
        <p:nvPicPr>
          <p:cNvPr id="2053" name="Picture 5" descr="A:\My Pictures\Black fami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81" y="3200400"/>
            <a:ext cx="3124200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:\My Pictures\farm sa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2489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:\My Pictures\woman with childr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25837"/>
            <a:ext cx="22860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6100" y="266476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1929-1939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  <a:latin typeface="Arial Black" pitchFamily="34" charset="0"/>
              </a:rPr>
              <a:t>A Farm Foreclosure</a:t>
            </a:r>
            <a:endParaRPr lang="en-US" altLang="en-US" b="1"/>
          </a:p>
        </p:txBody>
      </p:sp>
      <p:pic>
        <p:nvPicPr>
          <p:cNvPr id="10243" name="Picture 3" descr="A:\My Pictures\farm s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6101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7912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Dust Bowl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1217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47068"/>
            <a:ext cx="3139017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596091" cy="194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072606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bowl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Effected the middle states in the USA</a:t>
            </a:r>
            <a:r>
              <a:rPr lang="en-US" dirty="0"/>
              <a:t> </a:t>
            </a:r>
          </a:p>
          <a:p>
            <a:r>
              <a:rPr lang="en-US" dirty="0" smtClean="0"/>
              <a:t>Caused by:</a:t>
            </a:r>
          </a:p>
          <a:p>
            <a:pPr lvl="1"/>
            <a:r>
              <a:rPr lang="en-US" dirty="0" smtClean="0"/>
              <a:t>Over working the ground = too much loose soil</a:t>
            </a:r>
          </a:p>
          <a:p>
            <a:pPr lvl="1"/>
            <a:r>
              <a:rPr lang="en-US" dirty="0" smtClean="0"/>
              <a:t>Drought = no water or plants to keep soil down</a:t>
            </a:r>
          </a:p>
          <a:p>
            <a:pPr lvl="1"/>
            <a:r>
              <a:rPr lang="en-US" dirty="0" smtClean="0"/>
              <a:t>High winds = blew dust/soil all over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r>
              <a:rPr lang="en-US" dirty="0" smtClean="0"/>
              <a:t>Result : No crops = farmers have no money = farmers cant pay bills = lose farms = homeless, jobless, poor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8481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48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:\English II\T.K.A.M\mini d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95600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P:\English II\T.K.A.M\big dust 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3200400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P:\English II\T.K.A.M\dusty 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175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P:\English II\T.K.A.M\1936farm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23812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P:\English II\T.K.A.M\really big du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1242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P:\English II\T.K.A.M\super big du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97180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Some families were forced to relocate because they had no money.</a:t>
            </a:r>
          </a:p>
        </p:txBody>
      </p:sp>
      <p:pic>
        <p:nvPicPr>
          <p:cNvPr id="13315" name="Picture 3" descr="A:\My Pictures\reloca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3263" r="4546" b="13940"/>
          <a:stretch>
            <a:fillRect/>
          </a:stretch>
        </p:blipFill>
        <p:spPr bwMode="auto">
          <a:xfrm>
            <a:off x="1600200" y="2057400"/>
            <a:ext cx="5715000" cy="4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9999"/>
                </a:solidFill>
              </a:rPr>
              <a:t>Some families tried to make money by selling useful crafts like baskets.</a:t>
            </a:r>
            <a:endParaRPr lang="en-US" altLang="en-US" sz="3600" b="1"/>
          </a:p>
        </p:txBody>
      </p:sp>
      <p:pic>
        <p:nvPicPr>
          <p:cNvPr id="11267" name="Picture 3" descr="A:\My Pictures\baske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580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 in the Cities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large factories closed – small businesses and restaurants began to fail too.</a:t>
            </a: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customers</a:t>
            </a: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 merchandise</a:t>
            </a: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Rich people laid off staff </a:t>
            </a:r>
          </a:p>
          <a:p>
            <a:endParaRPr lang="en-US" sz="24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74" y="1981200"/>
            <a:ext cx="315285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95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Homelessness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3810000" cy="4495800"/>
          </a:xfrm>
        </p:spPr>
        <p:txBody>
          <a:bodyPr/>
          <a:lstStyle/>
          <a:p>
            <a:r>
              <a:rPr lang="en-US" sz="2400" dirty="0" smtClean="0"/>
              <a:t>People in the cities not only lost their jobs, they lost their homes! </a:t>
            </a:r>
          </a:p>
          <a:p>
            <a:pPr lvl="1"/>
            <a:r>
              <a:rPr kumimoji="1" lang="en-US" sz="2000" dirty="0" smtClean="0"/>
              <a:t>Many people could not make their mortgage or rent payments and ended up being homeless.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9850"/>
            <a:ext cx="3810000" cy="285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0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:\English II\T.K.A.M\depression-m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54171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P:\English II\T.K.A.M\soup kitchen.h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7338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Many waited in unemployment lines hoping for a job.</a:t>
            </a:r>
          </a:p>
        </p:txBody>
      </p:sp>
      <p:pic>
        <p:nvPicPr>
          <p:cNvPr id="17411" name="Picture 3" descr="A:\My Pictures\Unemploy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3545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altLang="en-US" sz="6000" b="1" dirty="0" smtClean="0">
                <a:latin typeface="Monotype Corsiva" pitchFamily="66" charset="0"/>
              </a:rPr>
              <a:t>Before the depression</a:t>
            </a:r>
            <a:br>
              <a:rPr lang="en-US" altLang="en-US" sz="6000" b="1" dirty="0" smtClean="0">
                <a:latin typeface="Monotype Corsiva" pitchFamily="66" charset="0"/>
              </a:rPr>
            </a:br>
            <a:r>
              <a:rPr lang="en-US" altLang="en-US" sz="6000" b="1" dirty="0" smtClean="0">
                <a:latin typeface="Monotype Corsiva" pitchFamily="66" charset="0"/>
              </a:rPr>
              <a:t> life was GOOD</a:t>
            </a:r>
            <a:endParaRPr lang="en-US" altLang="en-US" sz="6000" b="1" dirty="0"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962400" cy="5105400"/>
          </a:xfrm>
        </p:spPr>
        <p:txBody>
          <a:bodyPr/>
          <a:lstStyle/>
          <a:p>
            <a:r>
              <a:rPr lang="en-US" altLang="en-US" sz="2800" dirty="0"/>
              <a:t>The new concept of “credit” </a:t>
            </a:r>
          </a:p>
          <a:p>
            <a:r>
              <a:rPr lang="en-US" altLang="en-US" sz="2800" dirty="0"/>
              <a:t>People were </a:t>
            </a:r>
            <a:r>
              <a:rPr lang="en-US" altLang="en-US" sz="2800" dirty="0" smtClean="0"/>
              <a:t>buying with credit:</a:t>
            </a:r>
            <a:endParaRPr lang="en-US" altLang="en-US" sz="2800" dirty="0"/>
          </a:p>
          <a:p>
            <a:pPr lvl="1"/>
            <a:r>
              <a:rPr lang="en-US" altLang="en-US" sz="2400" dirty="0"/>
              <a:t>Automobiles</a:t>
            </a:r>
          </a:p>
          <a:p>
            <a:pPr lvl="1"/>
            <a:r>
              <a:rPr lang="en-US" altLang="en-US" sz="2400" dirty="0"/>
              <a:t>Appliances</a:t>
            </a:r>
          </a:p>
          <a:p>
            <a:pPr lvl="1"/>
            <a:r>
              <a:rPr lang="en-US" altLang="en-US" sz="2400" dirty="0"/>
              <a:t>Clothes</a:t>
            </a:r>
          </a:p>
          <a:p>
            <a:r>
              <a:rPr lang="en-US" altLang="en-US" sz="2800" dirty="0"/>
              <a:t>Fun times </a:t>
            </a:r>
          </a:p>
          <a:p>
            <a:pPr lvl="1"/>
            <a:r>
              <a:rPr lang="en-US" altLang="en-US" sz="2400" dirty="0"/>
              <a:t>Dancing</a:t>
            </a:r>
          </a:p>
          <a:p>
            <a:pPr lvl="1"/>
            <a:r>
              <a:rPr lang="en-US" altLang="en-US" sz="2400" dirty="0"/>
              <a:t>Flappers</a:t>
            </a:r>
          </a:p>
          <a:p>
            <a:pPr lvl="1"/>
            <a:r>
              <a:rPr lang="en-US" altLang="en-US" sz="2400" dirty="0"/>
              <a:t>Drinking</a:t>
            </a:r>
          </a:p>
          <a:p>
            <a:pPr lvl="1"/>
            <a:endParaRPr lang="en-US" altLang="en-US" sz="2400" dirty="0"/>
          </a:p>
        </p:txBody>
      </p:sp>
      <p:pic>
        <p:nvPicPr>
          <p:cNvPr id="4101" name="Picture 5" descr="C:\My Documents\My Pictures\dan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893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600" b="1"/>
              <a:t>People in cities would wait in line for bread to bring to their family.</a:t>
            </a:r>
          </a:p>
        </p:txBody>
      </p:sp>
      <p:pic>
        <p:nvPicPr>
          <p:cNvPr id="12291" name="Picture 3" descr="A:\My Pictures\NYC Bread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17220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029200" cy="11430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Impact" pitchFamily="34" charset="0"/>
              </a:rPr>
              <a:t>“Hooverville”</a:t>
            </a:r>
            <a:endParaRPr lang="en-US" altLang="en-US" sz="6000" b="1">
              <a:latin typeface="Impact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19600" cy="5867400"/>
          </a:xfrm>
        </p:spPr>
        <p:txBody>
          <a:bodyPr/>
          <a:lstStyle/>
          <a:p>
            <a:r>
              <a:rPr lang="en-US" altLang="en-US" b="1"/>
              <a:t>Some families were forced to live in shanty towns</a:t>
            </a:r>
          </a:p>
          <a:p>
            <a:pPr lvl="1"/>
            <a:r>
              <a:rPr lang="en-US" altLang="en-US" b="1"/>
              <a:t>A grouping of shacks and tents in vacant lots</a:t>
            </a:r>
            <a:endParaRPr lang="en-US" altLang="en-US" sz="2400"/>
          </a:p>
          <a:p>
            <a:r>
              <a:rPr lang="en-US" altLang="en-US" b="1"/>
              <a:t>They were referred to as “Hooverville” because of President Hoover’s lack of help during the depression.</a:t>
            </a:r>
            <a:endParaRPr lang="en-US" altLang="en-US" sz="2800"/>
          </a:p>
        </p:txBody>
      </p:sp>
      <p:pic>
        <p:nvPicPr>
          <p:cNvPr id="15365" name="Picture 5" descr="A:\My Pictures\shanty tow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/>
          <a:stretch>
            <a:fillRect/>
          </a:stretch>
        </p:blipFill>
        <p:spPr bwMode="auto">
          <a:xfrm>
            <a:off x="5715000" y="228600"/>
            <a:ext cx="3200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A:\My Pictures\squat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297180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:\My Pictures\shant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2320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bldLvl="2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:\English II\T.K.A.M\hoover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" b="8188"/>
          <a:stretch>
            <a:fillRect/>
          </a:stretch>
        </p:blipFill>
        <p:spPr bwMode="auto">
          <a:xfrm>
            <a:off x="609600" y="1752600"/>
            <a:ext cx="8001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5943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Hooverville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Men felt like failures because they could not provide for their families</a:t>
            </a:r>
          </a:p>
          <a:p>
            <a:pPr lvl="1"/>
            <a:r>
              <a:rPr lang="en-US" dirty="0" smtClean="0"/>
              <a:t>This caused some men to leave their families</a:t>
            </a:r>
          </a:p>
          <a:p>
            <a:r>
              <a:rPr lang="en-US" dirty="0" smtClean="0"/>
              <a:t>Domestic Violence - Beating of women/children</a:t>
            </a:r>
          </a:p>
          <a:p>
            <a:pPr lvl="1"/>
            <a:r>
              <a:rPr lang="en-US" dirty="0" smtClean="0"/>
              <a:t>Police (who were mostly men) believed women lacked sympathy for their husbands so the husbands had a right to beat their families</a:t>
            </a:r>
          </a:p>
          <a:p>
            <a:pPr lvl="2"/>
            <a:r>
              <a:rPr lang="en-US" dirty="0" smtClean="0"/>
              <a:t>When women left, they were advised to return home and make their men feel better.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99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Suicides increased 30%</a:t>
            </a:r>
          </a:p>
          <a:p>
            <a:r>
              <a:rPr lang="en-US" dirty="0" smtClean="0"/>
              <a:t>Peoples health suffered because they could not afford to see the doctor/dentist</a:t>
            </a:r>
          </a:p>
          <a:p>
            <a:r>
              <a:rPr lang="en-US" dirty="0" smtClean="0"/>
              <a:t>Thousands went hungry.</a:t>
            </a:r>
          </a:p>
          <a:p>
            <a:r>
              <a:rPr lang="en-US" dirty="0" smtClean="0"/>
              <a:t>People begged for food.</a:t>
            </a:r>
          </a:p>
          <a:p>
            <a:r>
              <a:rPr lang="en-US" dirty="0" smtClean="0"/>
              <a:t>People fought over the trash from restaurants</a:t>
            </a:r>
          </a:p>
          <a:p>
            <a:r>
              <a:rPr lang="en-US" dirty="0" smtClean="0"/>
              <a:t>Schools shut down, kids went to work to help get money for their families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24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Why was life considered “good” before the Great Depression?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three things to you think caused the great depression?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did president Hoover do about the great depression?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did the Great depression effect rural areas?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did the great depression effect California?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was the dust bowl?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did the great depression effect people living in the cities?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were </a:t>
            </a:r>
            <a:r>
              <a:rPr lang="en-US" sz="2400" dirty="0" err="1" smtClean="0"/>
              <a:t>hoovervilles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were 3 effects of the great depression?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90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685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Why was this bad?</a:t>
            </a:r>
            <a:endParaRPr lang="en-US" altLang="en-US"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181600"/>
          </a:xfrm>
        </p:spPr>
        <p:txBody>
          <a:bodyPr/>
          <a:lstStyle/>
          <a:p>
            <a:r>
              <a:rPr lang="en-US" altLang="en-US" sz="3600" b="1"/>
              <a:t>Credit system</a:t>
            </a:r>
            <a:endParaRPr lang="en-US" altLang="en-US" sz="2800"/>
          </a:p>
          <a:p>
            <a:pPr lvl="1"/>
            <a:r>
              <a:rPr lang="en-US" altLang="en-US" b="1"/>
              <a:t>People didn’t really have the money they were spending</a:t>
            </a:r>
            <a:endParaRPr lang="en-US" altLang="en-US" sz="2400"/>
          </a:p>
          <a:p>
            <a:r>
              <a:rPr lang="en-US" altLang="en-US" b="1"/>
              <a:t>WWI</a:t>
            </a:r>
            <a:endParaRPr lang="en-US" altLang="en-US" sz="2800"/>
          </a:p>
          <a:p>
            <a:pPr lvl="1"/>
            <a:r>
              <a:rPr lang="en-US" altLang="en-US" b="1"/>
              <a:t>The U.S. was a major credit loaner to other nations in need</a:t>
            </a:r>
          </a:p>
          <a:p>
            <a:pPr lvl="1"/>
            <a:r>
              <a:rPr lang="en-US" altLang="en-US" b="1"/>
              <a:t>Many of these nations could not pay us back</a:t>
            </a:r>
            <a:endParaRPr lang="en-US" altLang="en-US" sz="2400"/>
          </a:p>
        </p:txBody>
      </p:sp>
      <p:pic>
        <p:nvPicPr>
          <p:cNvPr id="5127" name="Picture 7" descr="C:\Program Files\Microsoft FrontPage\clipart\clip1\BS00005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676400"/>
            <a:ext cx="3530600" cy="40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5400">
                <a:solidFill>
                  <a:srgbClr val="66FF33"/>
                </a:solidFill>
                <a:latin typeface="Impact" pitchFamily="34" charset="0"/>
              </a:rPr>
              <a:t>The Stock Market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953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/>
              <a:t>People bought stocks on </a:t>
            </a:r>
            <a:r>
              <a:rPr lang="en-US" altLang="en-US" sz="3600" b="1" i="1">
                <a:solidFill>
                  <a:srgbClr val="66FF33"/>
                </a:solidFill>
              </a:rPr>
              <a:t>margins</a:t>
            </a:r>
            <a:endParaRPr lang="en-US" altLang="en-US" sz="2800" b="1" i="1"/>
          </a:p>
          <a:p>
            <a:pPr lvl="1">
              <a:lnSpc>
                <a:spcPct val="90000"/>
              </a:lnSpc>
            </a:pPr>
            <a:r>
              <a:rPr lang="en-US" altLang="en-US" sz="3200" b="1"/>
              <a:t>If a stock is $100 you can pay $10 now and the rest later when the stock rose</a:t>
            </a:r>
          </a:p>
          <a:p>
            <a:pPr>
              <a:lnSpc>
                <a:spcPct val="90000"/>
              </a:lnSpc>
            </a:pPr>
            <a:r>
              <a:rPr lang="en-US" altLang="en-US" sz="3600" b="1"/>
              <a:t>Stocks fall</a:t>
            </a:r>
            <a:endParaRPr lang="en-US" altLang="en-US" sz="2800"/>
          </a:p>
          <a:p>
            <a:pPr lvl="1">
              <a:lnSpc>
                <a:spcPct val="90000"/>
              </a:lnSpc>
            </a:pPr>
            <a:r>
              <a:rPr lang="en-US" altLang="en-US" sz="3200" b="1"/>
              <a:t>Now the person has less than $100 and no money to pay back</a:t>
            </a:r>
            <a:endParaRPr lang="en-US" altLang="en-US" sz="2400"/>
          </a:p>
        </p:txBody>
      </p:sp>
      <p:pic>
        <p:nvPicPr>
          <p:cNvPr id="6149" name="Picture 5" descr="c:\Program Files\Common Files\Microsoft Shared\Clipart\cagcat50\BS02064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09800"/>
            <a:ext cx="3505200" cy="34893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3733800" cy="1143000"/>
          </a:xfrm>
        </p:spPr>
        <p:txBody>
          <a:bodyPr/>
          <a:lstStyle/>
          <a:p>
            <a:r>
              <a:rPr lang="en-US" altLang="en-US" sz="5400">
                <a:solidFill>
                  <a:srgbClr val="FF9999"/>
                </a:solidFill>
                <a:latin typeface="Impact" pitchFamily="34" charset="0"/>
              </a:rPr>
              <a:t>And then….</a:t>
            </a:r>
            <a:endParaRPr lang="en-US" altLang="en-US" sz="5400">
              <a:latin typeface="Impact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304800"/>
            <a:ext cx="5562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dirty="0"/>
              <a:t>With people panicking about their money investors tried to sell their stocks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3200" dirty="0" smtClean="0"/>
              <a:t>Stocks </a:t>
            </a:r>
            <a:r>
              <a:rPr lang="en-US" altLang="en-US" sz="3200" dirty="0"/>
              <a:t>were worthless </a:t>
            </a:r>
            <a:r>
              <a:rPr lang="en-US" altLang="en-US" sz="3200" dirty="0" smtClean="0"/>
              <a:t>(not worth any money)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People who bought on “margins” now could not </a:t>
            </a:r>
            <a:r>
              <a:rPr lang="en-US" altLang="en-US" b="1" dirty="0" smtClean="0"/>
              <a:t>pay for the stocks they had purchased</a:t>
            </a: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Investors were average people that were now broke</a:t>
            </a:r>
          </a:p>
        </p:txBody>
      </p:sp>
      <p:pic>
        <p:nvPicPr>
          <p:cNvPr id="7173" name="Picture 5" descr="C:\Program Files\Microsoft FrontPage\clipart\clip1\BS00044A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3048000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4572000" cy="4800600"/>
          </a:xfrm>
        </p:spPr>
        <p:txBody>
          <a:bodyPr/>
          <a:lstStyle/>
          <a:p>
            <a:r>
              <a:rPr lang="en-US" altLang="en-US" b="1" dirty="0"/>
              <a:t>Herbert Hoover was president at the start</a:t>
            </a:r>
          </a:p>
          <a:p>
            <a:r>
              <a:rPr lang="en-US" altLang="en-US" b="1" dirty="0"/>
              <a:t>Philosophy: We’ll make it!</a:t>
            </a:r>
          </a:p>
          <a:p>
            <a:r>
              <a:rPr lang="en-US" altLang="en-US" b="1" dirty="0"/>
              <a:t>What He Did: </a:t>
            </a:r>
            <a:r>
              <a:rPr lang="en-US" altLang="en-US" b="1" dirty="0" smtClean="0"/>
              <a:t>NOTHING</a:t>
            </a:r>
          </a:p>
          <a:p>
            <a:r>
              <a:rPr lang="en-US" altLang="en-US" b="1" dirty="0" smtClean="0"/>
              <a:t>He believed the people would figure out what they  needed to do</a:t>
            </a:r>
            <a:endParaRPr lang="en-US" altLang="en-US" b="1" dirty="0"/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8674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President Hoover</a:t>
            </a:r>
          </a:p>
        </p:txBody>
      </p:sp>
      <p:pic>
        <p:nvPicPr>
          <p:cNvPr id="22532" name="Picture 4" descr="P:\English II\T.K.A.M\HHoove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76400"/>
            <a:ext cx="42386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1981200"/>
            <a:ext cx="4495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Effects</a:t>
            </a:r>
            <a:endParaRPr lang="en-US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90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r>
              <a:rPr lang="en-US" dirty="0" smtClean="0"/>
              <a:t>Effects of the Great Depression Rural people (farmers)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Many lost their lands and homes because they could not pay off their loans</a:t>
            </a:r>
          </a:p>
          <a:p>
            <a:r>
              <a:rPr lang="en-US" sz="2400" dirty="0" smtClean="0"/>
              <a:t>1929-1932 over 400,000 farms were lost to foreclosure.</a:t>
            </a:r>
          </a:p>
          <a:p>
            <a:r>
              <a:rPr lang="en-US" sz="2400" dirty="0" smtClean="0"/>
              <a:t>Many people packed up and moved to California looking for agricultural work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11821"/>
            <a:ext cx="3810000" cy="28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California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Thousands moved to California from areas effected by Dust bowl</a:t>
            </a:r>
          </a:p>
          <a:p>
            <a:r>
              <a:rPr lang="en-US" dirty="0" smtClean="0"/>
              <a:t>California had a huge number of homeless</a:t>
            </a:r>
          </a:p>
          <a:p>
            <a:r>
              <a:rPr lang="en-US" dirty="0" smtClean="0"/>
              <a:t>Californian’s were VERY, VERY HOSTILE towards the homeless people who moved to California</a:t>
            </a:r>
          </a:p>
          <a:p>
            <a:r>
              <a:rPr lang="en-US" dirty="0" smtClean="0"/>
              <a:t>Not enough jobs for all the people</a:t>
            </a:r>
          </a:p>
          <a:p>
            <a:pPr lvl="1"/>
            <a:r>
              <a:rPr lang="en-US" dirty="0" smtClean="0"/>
              <a:t>Those that found jobs were paid very, very little</a:t>
            </a:r>
          </a:p>
          <a:p>
            <a:pPr lvl="1"/>
            <a:r>
              <a:rPr lang="en-US" dirty="0" smtClean="0"/>
              <a:t>They were forced to live in </a:t>
            </a:r>
            <a:r>
              <a:rPr lang="en-US" smtClean="0"/>
              <a:t>bad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723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Before the depression  life was GOOD</vt:lpstr>
      <vt:lpstr>Why was this bad?</vt:lpstr>
      <vt:lpstr>The Stock Market</vt:lpstr>
      <vt:lpstr>And then….</vt:lpstr>
      <vt:lpstr>PowerPoint Presentation</vt:lpstr>
      <vt:lpstr>PowerPoint Presentation</vt:lpstr>
      <vt:lpstr>Effects of the Great Depression Rural people (farmers)</vt:lpstr>
      <vt:lpstr>Effect on California</vt:lpstr>
      <vt:lpstr>A Farm Foreclosure</vt:lpstr>
      <vt:lpstr>Dust Bowl</vt:lpstr>
      <vt:lpstr>Dust bowl</vt:lpstr>
      <vt:lpstr>PowerPoint Presentation</vt:lpstr>
      <vt:lpstr>Some families were forced to relocate because they had no money.</vt:lpstr>
      <vt:lpstr>Some families tried to make money by selling useful crafts like baskets.</vt:lpstr>
      <vt:lpstr>Great Depression in the Cities</vt:lpstr>
      <vt:lpstr>Homelessness </vt:lpstr>
      <vt:lpstr>PowerPoint Presentation</vt:lpstr>
      <vt:lpstr>Many waited in unemployment lines hoping for a job.</vt:lpstr>
      <vt:lpstr>People in cities would wait in line for bread to bring to their family.</vt:lpstr>
      <vt:lpstr>“Hooverville”</vt:lpstr>
      <vt:lpstr>PowerPoint Presentation</vt:lpstr>
      <vt:lpstr>Effects of the Great depression</vt:lpstr>
      <vt:lpstr>Effects of the Great depression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Torres</dc:creator>
  <cp:lastModifiedBy>Christina Torres</cp:lastModifiedBy>
  <cp:revision>31</cp:revision>
  <cp:lastPrinted>2015-01-21T19:46:36Z</cp:lastPrinted>
  <dcterms:modified xsi:type="dcterms:W3CDTF">2015-02-03T21:39:14Z</dcterms:modified>
</cp:coreProperties>
</file>