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619E8B-5010-4EBC-BA9B-F04E305194C8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B48A7B-08D5-4097-98D5-021CA5128E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e6h9h7ky0E&amp;feature=player_detailp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6868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MT:6</a:t>
            </a:r>
            <a:br>
              <a:rPr lang="en-US" dirty="0" smtClean="0"/>
            </a:br>
            <a:r>
              <a:rPr lang="en-US" dirty="0" smtClean="0"/>
              <a:t>American participation in WW2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81400"/>
            <a:ext cx="7924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Learning Targets:</a:t>
            </a:r>
          </a:p>
          <a:p>
            <a:pPr algn="l"/>
            <a:r>
              <a:rPr lang="en-US" dirty="0" smtClean="0"/>
              <a:t>#1-Describe the events that caused/led the USA to join WW2. </a:t>
            </a:r>
          </a:p>
          <a:p>
            <a:pPr algn="l"/>
            <a:r>
              <a:rPr lang="en-US" dirty="0" smtClean="0"/>
              <a:t>#2- Explain Roosevelt’s foreign policy during WW2.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0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Isolationism- When a nation choose to not become involved with the issues of other nations. </a:t>
            </a:r>
          </a:p>
          <a:p>
            <a:pPr marL="0" indent="0">
              <a:buNone/>
            </a:pPr>
            <a:r>
              <a:rPr lang="en-US" dirty="0" smtClean="0"/>
              <a:t>		-Nations don’t form alliances.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-Nations remain alone. </a:t>
            </a:r>
          </a:p>
          <a:p>
            <a:r>
              <a:rPr lang="en-US" dirty="0" smtClean="0"/>
              <a:t>Neutrality Laws – Laws created to keep the USA neutral before and during WW2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8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Americans want neutrality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WW1, </a:t>
            </a:r>
            <a:r>
              <a:rPr lang="en-US" u="sng" dirty="0" smtClean="0"/>
              <a:t>many Americans </a:t>
            </a:r>
            <a:r>
              <a:rPr lang="en-US" dirty="0" smtClean="0"/>
              <a:t>wanted the USA to become isolationist again/have a foreign policy of </a:t>
            </a:r>
            <a:r>
              <a:rPr lang="en-US" b="1" dirty="0" smtClean="0">
                <a:solidFill>
                  <a:srgbClr val="C00000"/>
                </a:solidFill>
              </a:rPr>
              <a:t>isolationism.</a:t>
            </a:r>
          </a:p>
          <a:p>
            <a:pPr lvl="1"/>
            <a:r>
              <a:rPr lang="en-US" sz="2900" b="1" dirty="0">
                <a:solidFill>
                  <a:srgbClr val="C00000"/>
                </a:solidFill>
              </a:rPr>
              <a:t>Isolationism</a:t>
            </a:r>
            <a:r>
              <a:rPr lang="en-US" dirty="0" smtClean="0"/>
              <a:t> is a foreign policy that a nation chooses to not get involved in the issues of other nations</a:t>
            </a:r>
          </a:p>
          <a:p>
            <a:r>
              <a:rPr lang="en-US" dirty="0" smtClean="0"/>
              <a:t>To keep America out of other nations issues congress passed  </a:t>
            </a:r>
            <a:r>
              <a:rPr lang="en-US" b="1" dirty="0" smtClean="0">
                <a:solidFill>
                  <a:srgbClr val="C00000"/>
                </a:solidFill>
              </a:rPr>
              <a:t>Neutrality laws </a:t>
            </a:r>
          </a:p>
          <a:p>
            <a:pPr lvl="1"/>
            <a:r>
              <a:rPr lang="en-US" dirty="0" smtClean="0"/>
              <a:t>Neutrality Act of 1935: America could not sell arms (weapons) to any country at war</a:t>
            </a:r>
          </a:p>
          <a:p>
            <a:pPr lvl="1"/>
            <a:r>
              <a:rPr lang="en-US" dirty="0" smtClean="0"/>
              <a:t>Neutrality Act of 1936: Above law and America could not sell arms to countries in a civil war (fighting each other)</a:t>
            </a:r>
          </a:p>
          <a:p>
            <a:pPr lvl="1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562600" y="51816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54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President Roosevelt’s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President Roosevelt was not an isolationist, but he knew the American public supported isolationism however he still wanted to help other nations who were in need. </a:t>
            </a:r>
          </a:p>
          <a:p>
            <a:pPr lvl="1"/>
            <a:r>
              <a:rPr lang="en-US" dirty="0" smtClean="0"/>
              <a:t>In </a:t>
            </a:r>
            <a:r>
              <a:rPr lang="en-US" b="1" dirty="0" smtClean="0">
                <a:solidFill>
                  <a:srgbClr val="C00000"/>
                </a:solidFill>
              </a:rPr>
              <a:t>1937 Japan </a:t>
            </a:r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nvades China</a:t>
            </a:r>
            <a:r>
              <a:rPr lang="en-US" dirty="0" smtClean="0"/>
              <a:t>, Roosevelt </a:t>
            </a:r>
            <a:r>
              <a:rPr lang="en-US" u="sng" dirty="0" smtClean="0"/>
              <a:t>ignored </a:t>
            </a:r>
            <a:r>
              <a:rPr lang="en-US" dirty="0" smtClean="0"/>
              <a:t>the Neutrality act and sold weapons to China</a:t>
            </a:r>
          </a:p>
          <a:p>
            <a:r>
              <a:rPr lang="en-US" dirty="0" smtClean="0"/>
              <a:t>France and Britain declare war on Germany Sept. 3, 1939 (start of WW2)</a:t>
            </a:r>
          </a:p>
          <a:p>
            <a:r>
              <a:rPr lang="en-US" dirty="0" smtClean="0"/>
              <a:t>Roosevelt officially announces the USA is </a:t>
            </a:r>
            <a:r>
              <a:rPr lang="en-US" u="sng" dirty="0" smtClean="0"/>
              <a:t>neutral</a:t>
            </a:r>
            <a:r>
              <a:rPr lang="en-US" dirty="0" smtClean="0"/>
              <a:t> two days after the war started</a:t>
            </a:r>
          </a:p>
          <a:p>
            <a:pPr lvl="1"/>
            <a:r>
              <a:rPr lang="en-US" dirty="0" smtClean="0"/>
              <a:t>Roosevelt asked congress to redo the neutrality act</a:t>
            </a:r>
          </a:p>
          <a:p>
            <a:pPr lvl="2"/>
            <a:r>
              <a:rPr lang="en-US" dirty="0" smtClean="0"/>
              <a:t>Neutrality Act of 1939 (nicknamed CASH AND CARRY): If countries at war wanted to buy stuff from USA they had to </a:t>
            </a:r>
            <a:r>
              <a:rPr lang="en-US" u="sng" dirty="0" smtClean="0"/>
              <a:t>pay in cash and use their own ships to transport</a:t>
            </a:r>
            <a:endParaRPr lang="en-US" dirty="0" smtClean="0"/>
          </a:p>
          <a:p>
            <a:pPr lvl="3"/>
            <a:r>
              <a:rPr lang="en-US" dirty="0" smtClean="0"/>
              <a:t>This law would let the USA support England but the USA would not loose ships or money</a:t>
            </a:r>
          </a:p>
          <a:p>
            <a:r>
              <a:rPr lang="en-US" dirty="0" smtClean="0"/>
              <a:t>Roosevelt found a loophole in the Neutrality act to help Britain who’s ships were all fighting in the war- nicknamed Destroyer's for Bases </a:t>
            </a:r>
          </a:p>
          <a:p>
            <a:pPr lvl="1"/>
            <a:r>
              <a:rPr lang="en-US" dirty="0" smtClean="0"/>
              <a:t>He </a:t>
            </a:r>
            <a:r>
              <a:rPr lang="en-US" u="sng" dirty="0" smtClean="0"/>
              <a:t>loaned</a:t>
            </a:r>
            <a:r>
              <a:rPr lang="en-US" dirty="0" smtClean="0"/>
              <a:t> Britain 50 ships/destroyers in exchange England gave America navy/army bases on British colonies = no $$ exchanged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399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 extends more aid/help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By 1940, Britain had run out of money to keep fighting in the war</a:t>
            </a:r>
          </a:p>
          <a:p>
            <a:pPr lvl="1"/>
            <a:r>
              <a:rPr lang="en-US" dirty="0" smtClean="0"/>
              <a:t>Britain (England) was the only real nation fighting Germany </a:t>
            </a:r>
          </a:p>
          <a:p>
            <a:r>
              <a:rPr lang="en-US" dirty="0" smtClean="0"/>
              <a:t>Roosevelt again helps by asking congress to pass a new law-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Lend-Lease Act: </a:t>
            </a:r>
            <a:r>
              <a:rPr lang="en-US" dirty="0" smtClean="0"/>
              <a:t>The USA could </a:t>
            </a:r>
            <a:r>
              <a:rPr lang="en-US" dirty="0" smtClean="0">
                <a:solidFill>
                  <a:srgbClr val="FF0000"/>
                </a:solidFill>
              </a:rPr>
              <a:t>rent out </a:t>
            </a:r>
            <a:r>
              <a:rPr lang="en-US" dirty="0" smtClean="0"/>
              <a:t>weapons to Britain. Rent was to be paid after the war ended.</a:t>
            </a:r>
          </a:p>
          <a:p>
            <a:r>
              <a:rPr lang="en-US" dirty="0" smtClean="0"/>
              <a:t>USA is supporting Allies but not involved in the war</a:t>
            </a:r>
          </a:p>
        </p:txBody>
      </p:sp>
    </p:spTree>
    <p:extLst>
      <p:ext uri="{BB962C8B-B14F-4D97-AF65-F5344CB8AC3E}">
        <p14:creationId xmlns:p14="http://schemas.microsoft.com/office/powerpoint/2010/main" val="98890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joins 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Japan was not happy with the USA</a:t>
            </a:r>
          </a:p>
          <a:p>
            <a:pPr lvl="1"/>
            <a:r>
              <a:rPr lang="en-US" dirty="0" smtClean="0"/>
              <a:t>The USA was not selling Japan jet fuel</a:t>
            </a:r>
          </a:p>
          <a:p>
            <a:pPr lvl="1"/>
            <a:r>
              <a:rPr lang="en-US" dirty="0" smtClean="0"/>
              <a:t>The USA was selling weapons to China (Japan was fighting China) </a:t>
            </a:r>
          </a:p>
          <a:p>
            <a:pPr lvl="1"/>
            <a:r>
              <a:rPr lang="en-US" dirty="0" smtClean="0"/>
              <a:t>Japan was in an alliance with Germany and the USA was “giving” weapons to nations fighting Germany</a:t>
            </a:r>
            <a:endParaRPr lang="en-US" dirty="0"/>
          </a:p>
          <a:p>
            <a:pPr lvl="1"/>
            <a:r>
              <a:rPr lang="en-US" dirty="0" smtClean="0"/>
              <a:t>One December 7, 1941, Japan surprised the USA by bombing Pearl harbor, Hawaii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www.youtube.com/watch?v=1e6h9h7ky0E&amp;feature=player_detailpage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isolationism?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laws were passed to keep the USA neutral?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was the neutrality act of 1939 different from the two previous neutrality acts?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nick name for the act of 1939?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did the USA do to gain navy/army bases in English colonies for free? What was it’s nickname?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lend lease act?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all the ways the USA/Roosevelt was helping nations who were fighting in WW2?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event pulled the USA into WW2?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89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1573</TotalTime>
  <Words>549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MT:6 American participation in WW2</vt:lpstr>
      <vt:lpstr>Vocab</vt:lpstr>
      <vt:lpstr>Americans want neutrality </vt:lpstr>
      <vt:lpstr>President Roosevelt’s Foreign Policy</vt:lpstr>
      <vt:lpstr>USA extends more aid/help</vt:lpstr>
      <vt:lpstr>America joins World War II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MT:6 American participation in WW2</dc:title>
  <dc:creator>Farmersville</dc:creator>
  <cp:lastModifiedBy>Christina Torres</cp:lastModifiedBy>
  <cp:revision>29</cp:revision>
  <dcterms:created xsi:type="dcterms:W3CDTF">2013-02-04T22:36:53Z</dcterms:created>
  <dcterms:modified xsi:type="dcterms:W3CDTF">2015-02-15T04:10:34Z</dcterms:modified>
</cp:coreProperties>
</file>