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D01-5C07-400F-96B4-FCC6B7A4E8D8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814F3-46A3-4807-B098-4CBE6BFFD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96E83E-C213-4465-B107-97E9BCD56B81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BFB311-34CC-4BE8-8E79-0EA1EB9924E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feature=player_detailpage&amp;v=vGpP3mj6F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sTgL9clv0t8&amp;feature=player_detailpag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dwINn5DEL1c&amp;feature=player_detailpag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LN2oKqa1o04&amp;feature=player_detailpag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6mr97qyKA2s&amp;feature=player_detail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History</a:t>
            </a:r>
            <a:br>
              <a:rPr lang="en-US" dirty="0" smtClean="0"/>
            </a:br>
            <a:r>
              <a:rPr lang="en-US" dirty="0" smtClean="0"/>
              <a:t>MT6: American Participation in WW2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LT:3- </a:t>
            </a:r>
            <a:r>
              <a:rPr lang="en-US" sz="2400" b="1" dirty="0">
                <a:latin typeface="Calibri"/>
                <a:ea typeface="Times New Roman"/>
              </a:rPr>
              <a:t>How did the war affect people living in America?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internment against the constitution?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Fred </a:t>
            </a:r>
            <a:r>
              <a:rPr lang="en-US" dirty="0" err="1"/>
              <a:t>Korematsu</a:t>
            </a:r>
            <a:r>
              <a:rPr lang="en-US" dirty="0"/>
              <a:t> was a Japanese-American man who decided </a:t>
            </a:r>
            <a:r>
              <a:rPr lang="en-US" dirty="0" smtClean="0"/>
              <a:t>not to follow the order. </a:t>
            </a:r>
          </a:p>
          <a:p>
            <a:r>
              <a:rPr lang="en-US" dirty="0" smtClean="0"/>
              <a:t>He was arrested </a:t>
            </a:r>
          </a:p>
          <a:p>
            <a:pPr lvl="1"/>
            <a:r>
              <a:rPr lang="en-US" dirty="0" smtClean="0"/>
              <a:t>He took his case to the supreme court: </a:t>
            </a:r>
            <a:r>
              <a:rPr lang="en-US" dirty="0" err="1" smtClean="0">
                <a:solidFill>
                  <a:srgbClr val="FFFF00"/>
                </a:solidFill>
              </a:rPr>
              <a:t>Korematsu</a:t>
            </a:r>
            <a:r>
              <a:rPr lang="en-US" dirty="0" smtClean="0">
                <a:solidFill>
                  <a:srgbClr val="FFFF00"/>
                </a:solidFill>
              </a:rPr>
              <a:t> v. United States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court sided </a:t>
            </a:r>
            <a:r>
              <a:rPr lang="en-US" dirty="0"/>
              <a:t>against him, arguing that race did not factor into the internment of Japanese Americans and that interment was </a:t>
            </a:r>
            <a:r>
              <a:rPr lang="en-US" dirty="0">
                <a:solidFill>
                  <a:srgbClr val="FFFF00"/>
                </a:solidFill>
              </a:rPr>
              <a:t>a military necessity. </a:t>
            </a:r>
            <a:endParaRPr lang="en-US" dirty="0" smtClean="0">
              <a:solidFill>
                <a:srgbClr val="FFFF00"/>
              </a:solidFill>
            </a:endParaRP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In 1988 Congress passed the Civil Liberties Act: </a:t>
            </a:r>
          </a:p>
          <a:p>
            <a:pPr lvl="1"/>
            <a:r>
              <a:rPr lang="en-US" dirty="0" smtClean="0"/>
              <a:t>USA government apologized for internment</a:t>
            </a:r>
          </a:p>
          <a:p>
            <a:pPr lvl="1"/>
            <a:r>
              <a:rPr lang="en-US" dirty="0" smtClean="0"/>
              <a:t>Paid $20,000 to each internment survivor </a:t>
            </a:r>
          </a:p>
          <a:p>
            <a:pPr lvl="1"/>
            <a:r>
              <a:rPr lang="en-US" dirty="0" smtClean="0"/>
              <a:t>Violated Rights 1,4,5,6,15,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Jewish populations of Europe </a:t>
            </a:r>
            <a:r>
              <a:rPr lang="en-US" dirty="0" smtClean="0"/>
              <a:t>were slowly </a:t>
            </a:r>
            <a:r>
              <a:rPr lang="en-US" dirty="0" smtClean="0"/>
              <a:t>being </a:t>
            </a:r>
            <a:r>
              <a:rPr lang="en-US" dirty="0"/>
              <a:t>destroyed</a:t>
            </a:r>
            <a:endParaRPr lang="en-US" dirty="0" smtClean="0"/>
          </a:p>
          <a:p>
            <a:r>
              <a:rPr lang="en-US" dirty="0" smtClean="0"/>
              <a:t>At first they were allowed to voluntarily move out of Germany</a:t>
            </a:r>
          </a:p>
          <a:p>
            <a:pPr lvl="1"/>
            <a:r>
              <a:rPr lang="en-US" dirty="0" smtClean="0"/>
              <a:t>Other nations did not want Jews</a:t>
            </a:r>
          </a:p>
          <a:p>
            <a:pPr lvl="2"/>
            <a:r>
              <a:rPr lang="en-US" dirty="0" smtClean="0"/>
              <a:t>They had no place to go</a:t>
            </a:r>
          </a:p>
          <a:p>
            <a:r>
              <a:rPr lang="en-US" dirty="0" smtClean="0"/>
              <a:t>Jewish people event attempted to come to the USA</a:t>
            </a:r>
          </a:p>
          <a:p>
            <a:pPr lvl="1"/>
            <a:r>
              <a:rPr lang="en-US" dirty="0" smtClean="0"/>
              <a:t>A ship the SS St. Louis was full of Jewish immigrants trying to come to the USA</a:t>
            </a:r>
          </a:p>
          <a:p>
            <a:pPr lvl="2"/>
            <a:r>
              <a:rPr lang="en-US" dirty="0" smtClean="0"/>
              <a:t>They were turned away in Cuba and Miami, Florida</a:t>
            </a:r>
          </a:p>
          <a:p>
            <a:pPr lvl="3"/>
            <a:r>
              <a:rPr lang="en-US" dirty="0" smtClean="0"/>
              <a:t>USA turned them away because they were not allowing Jewish immigrants into the USA</a:t>
            </a:r>
          </a:p>
          <a:p>
            <a:pPr lvl="4"/>
            <a:r>
              <a:rPr lang="en-US" dirty="0" smtClean="0"/>
              <a:t>90% died </a:t>
            </a:r>
          </a:p>
          <a:p>
            <a:pPr lvl="4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watch all the videos!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the USA entering WW2, effect the lives of women?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were Mexicans allowed to enter the USA during WW2?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Mexican-Americans have to deal with during WW2?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were Japanese- Americans put in interment </a:t>
            </a:r>
            <a:r>
              <a:rPr lang="en-US" smtClean="0"/>
              <a:t>camps?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472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prepares for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Prior to joining the WW2, American had already began building up its military power</a:t>
            </a:r>
          </a:p>
          <a:p>
            <a:pPr lvl="1"/>
            <a:r>
              <a:rPr lang="en-US" dirty="0" smtClean="0"/>
              <a:t>50,000 planes a year</a:t>
            </a:r>
          </a:p>
          <a:p>
            <a:pPr lvl="1"/>
            <a:r>
              <a:rPr lang="en-US" dirty="0" smtClean="0"/>
              <a:t>Congress passed the Draft: mandatory military service </a:t>
            </a:r>
          </a:p>
          <a:p>
            <a:r>
              <a:rPr lang="en-US" dirty="0" smtClean="0"/>
              <a:t>USA government gets private business to produce military equipment</a:t>
            </a:r>
          </a:p>
          <a:p>
            <a:pPr lvl="1"/>
            <a:r>
              <a:rPr lang="en-US" b="1" u="sng" dirty="0" smtClean="0">
                <a:solidFill>
                  <a:srgbClr val="FFFF00"/>
                </a:solidFill>
              </a:rPr>
              <a:t>Cost-plus </a:t>
            </a:r>
            <a:r>
              <a:rPr lang="en-US" dirty="0" smtClean="0"/>
              <a:t>program</a:t>
            </a:r>
          </a:p>
          <a:p>
            <a:pPr lvl="2"/>
            <a:r>
              <a:rPr lang="en-US" dirty="0" smtClean="0"/>
              <a:t>US Gov. paid for military supplies</a:t>
            </a:r>
          </a:p>
          <a:p>
            <a:pPr lvl="2"/>
            <a:r>
              <a:rPr lang="en-US" dirty="0" smtClean="0"/>
              <a:t>The faster a company did its work the more money it would make resulting in war products made quickly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Examples: auto factories made tanks, jeeps, trucks, rifles, mines, helmets, bridges, pots, bullets, </a:t>
            </a:r>
            <a:r>
              <a:rPr lang="en-US" dirty="0" err="1" smtClean="0">
                <a:solidFill>
                  <a:srgbClr val="FFC000"/>
                </a:solidFill>
              </a:rPr>
              <a:t>ect</a:t>
            </a:r>
            <a:r>
              <a:rPr lang="en-US" dirty="0" smtClean="0">
                <a:solidFill>
                  <a:srgbClr val="FFC000"/>
                </a:solidFill>
              </a:rPr>
              <a:t>. (Ford build airplane bombers on his assembly line)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War at Home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(Women and Minorities were needed)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4119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Women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Prior to WW2 most women were expected to stay at home</a:t>
            </a:r>
          </a:p>
          <a:p>
            <a:r>
              <a:rPr lang="en-US" dirty="0" smtClean="0"/>
              <a:t>After the war started, there was a shortage of workers in </a:t>
            </a:r>
            <a:r>
              <a:rPr lang="en-US" dirty="0" smtClean="0">
                <a:solidFill>
                  <a:srgbClr val="FFFF00"/>
                </a:solidFill>
              </a:rPr>
              <a:t>factories</a:t>
            </a:r>
          </a:p>
          <a:p>
            <a:pPr lvl="1"/>
            <a:r>
              <a:rPr lang="en-US" dirty="0" smtClean="0"/>
              <a:t>Women were hired to build, ships, airplanes, rifles, bullets, etc.</a:t>
            </a:r>
          </a:p>
          <a:p>
            <a:r>
              <a:rPr lang="en-US" dirty="0" smtClean="0"/>
              <a:t>Women also enlisted in the military as nurses, secretaries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39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4419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565165" cy="244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57" y="41148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8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War at Home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(Women and Minorities were needed)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371600"/>
            <a:ext cx="4040188" cy="639762"/>
          </a:xfrm>
        </p:spPr>
        <p:txBody>
          <a:bodyPr/>
          <a:lstStyle/>
          <a:p>
            <a:r>
              <a:rPr lang="en-US" dirty="0" smtClean="0"/>
              <a:t>African Americans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536" y="1981200"/>
            <a:ext cx="4040188" cy="51054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07F09">
                  <a:lumMod val="60000"/>
                  <a:lumOff val="40000"/>
                </a:srgbClr>
              </a:buClr>
            </a:pPr>
            <a:r>
              <a:rPr lang="en-US" sz="2200" dirty="0">
                <a:solidFill>
                  <a:srgbClr val="E3DED1"/>
                </a:solidFill>
              </a:rPr>
              <a:t>Could join military but only in segregated (separate) groups</a:t>
            </a:r>
          </a:p>
          <a:p>
            <a:pPr lvl="1">
              <a:buClr>
                <a:srgbClr val="F07F09">
                  <a:lumMod val="60000"/>
                  <a:lumOff val="40000"/>
                </a:srgbClr>
              </a:buClr>
            </a:pPr>
            <a:r>
              <a:rPr lang="en-US" sz="1900" dirty="0">
                <a:solidFill>
                  <a:prstClr val="white"/>
                </a:solidFill>
              </a:rPr>
              <a:t>At first many did not join because of racism</a:t>
            </a:r>
          </a:p>
          <a:p>
            <a:pPr lvl="1">
              <a:buClr>
                <a:srgbClr val="F07F09">
                  <a:lumMod val="60000"/>
                  <a:lumOff val="40000"/>
                </a:srgbClr>
              </a:buClr>
            </a:pPr>
            <a:r>
              <a:rPr lang="en-US" sz="1900" dirty="0">
                <a:solidFill>
                  <a:prstClr val="white"/>
                </a:solidFill>
              </a:rPr>
              <a:t>Idea of Double Victory – win racism in USA by joining and against Hitler</a:t>
            </a:r>
          </a:p>
          <a:p>
            <a:pPr lvl="2">
              <a:buClr>
                <a:srgbClr val="9F2936"/>
              </a:buClr>
            </a:pPr>
            <a:r>
              <a:rPr lang="en-US" sz="1700" dirty="0">
                <a:solidFill>
                  <a:srgbClr val="E3DED1"/>
                </a:solidFill>
              </a:rPr>
              <a:t>Many joined </a:t>
            </a:r>
          </a:p>
          <a:p>
            <a:pPr lvl="0">
              <a:buClr>
                <a:srgbClr val="F07F09">
                  <a:lumMod val="60000"/>
                  <a:lumOff val="40000"/>
                </a:srgbClr>
              </a:buClr>
            </a:pPr>
            <a:r>
              <a:rPr lang="en-US" sz="2200" dirty="0">
                <a:solidFill>
                  <a:srgbClr val="E3DED1"/>
                </a:solidFill>
              </a:rPr>
              <a:t>White women hired in factories before a black man</a:t>
            </a:r>
          </a:p>
          <a:p>
            <a:pPr lvl="0">
              <a:buClr>
                <a:srgbClr val="F07F09">
                  <a:lumMod val="60000"/>
                  <a:lumOff val="40000"/>
                </a:srgbClr>
              </a:buClr>
            </a:pPr>
            <a:r>
              <a:rPr lang="en-US" sz="2200" dirty="0">
                <a:solidFill>
                  <a:srgbClr val="E3DED1"/>
                </a:solidFill>
              </a:rPr>
              <a:t>Roosevelt signed Executive order 8802 on 6/25/1941 that everyone had equal access to work </a:t>
            </a:r>
            <a:endParaRPr lang="en-US" sz="2200" dirty="0" smtClean="0">
              <a:solidFill>
                <a:srgbClr val="E3DED1"/>
              </a:solidFill>
            </a:endParaRPr>
          </a:p>
          <a:p>
            <a:pPr lvl="0">
              <a:buClr>
                <a:srgbClr val="F07F09">
                  <a:lumMod val="60000"/>
                  <a:lumOff val="40000"/>
                </a:srgbClr>
              </a:buClr>
            </a:pPr>
            <a:r>
              <a:rPr lang="en-US" sz="1500" dirty="0">
                <a:solidFill>
                  <a:srgbClr val="E3DED1"/>
                </a:solidFill>
                <a:hlinkClick r:id="rId2"/>
              </a:rPr>
              <a:t>http://</a:t>
            </a:r>
            <a:r>
              <a:rPr lang="en-US" sz="1500" dirty="0" smtClean="0">
                <a:solidFill>
                  <a:srgbClr val="E3DED1"/>
                </a:solidFill>
                <a:hlinkClick r:id="rId2"/>
              </a:rPr>
              <a:t>www.youtube.com/watch?feature=player_detailpage&amp;v=vGpP3mj6FrU</a:t>
            </a:r>
            <a:r>
              <a:rPr lang="en-US" sz="1500" dirty="0" smtClean="0">
                <a:solidFill>
                  <a:srgbClr val="E3DED1"/>
                </a:solidFill>
              </a:rPr>
              <a:t> </a:t>
            </a:r>
            <a:endParaRPr lang="en-US" sz="1500" dirty="0">
              <a:solidFill>
                <a:srgbClr val="E3DED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2135"/>
            <a:ext cx="3429000" cy="280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8937"/>
            <a:ext cx="38576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War at Home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(Women and Minorities were needed)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Mexicans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Bracero Program 1942-1965</a:t>
            </a:r>
          </a:p>
          <a:p>
            <a:r>
              <a:rPr lang="en-US" dirty="0" smtClean="0"/>
              <a:t>Temporary </a:t>
            </a:r>
            <a:r>
              <a:rPr lang="en-US" b="1" dirty="0">
                <a:solidFill>
                  <a:srgbClr val="FFFF00"/>
                </a:solidFill>
              </a:rPr>
              <a:t>importation of workers from Mexico </a:t>
            </a:r>
            <a:r>
              <a:rPr lang="en-US" dirty="0"/>
              <a:t>to aid the American </a:t>
            </a:r>
            <a:r>
              <a:rPr lang="en-US" dirty="0" smtClean="0"/>
              <a:t>agricultural.</a:t>
            </a:r>
          </a:p>
          <a:p>
            <a:r>
              <a:rPr lang="en-US" dirty="0" smtClean="0"/>
              <a:t>Mexican </a:t>
            </a:r>
            <a:r>
              <a:rPr lang="en-US" dirty="0"/>
              <a:t>worker allowed entry into the United States for a limited time, usually to work on a farm. </a:t>
            </a:r>
            <a:endParaRPr lang="en-US" dirty="0" smtClean="0"/>
          </a:p>
          <a:p>
            <a:r>
              <a:rPr lang="en-US" dirty="0" smtClean="0"/>
              <a:t>Hispanics also served in WW2.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www.youtube.com/watch?v=sTgL9clv0t8&amp;feature=player_detailpage</a:t>
            </a:r>
            <a:r>
              <a:rPr lang="en-US" sz="1600" dirty="0" smtClean="0"/>
              <a:t> 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39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00500" cy="49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War at Home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(Women and Minorities were needed)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087312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Mexicans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4040188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Zoot suit riots</a:t>
            </a:r>
          </a:p>
          <a:p>
            <a:r>
              <a:rPr lang="en-US" dirty="0" smtClean="0"/>
              <a:t>Racial tensions grew with an increase of </a:t>
            </a:r>
            <a:r>
              <a:rPr lang="en-US" smtClean="0"/>
              <a:t>Military people </a:t>
            </a:r>
            <a:r>
              <a:rPr lang="en-US" dirty="0" smtClean="0"/>
              <a:t>in CAL. </a:t>
            </a:r>
          </a:p>
          <a:p>
            <a:r>
              <a:rPr lang="en-US" dirty="0" smtClean="0"/>
              <a:t>Young Mexican wore zoot suits as a rebellious fashion statement</a:t>
            </a:r>
          </a:p>
          <a:p>
            <a:pPr lvl="1"/>
            <a:r>
              <a:rPr lang="en-US" dirty="0" smtClean="0"/>
              <a:t>They were seen as unpatriotic because they were not saving fabric for the war</a:t>
            </a:r>
          </a:p>
          <a:p>
            <a:pPr lvl="1"/>
            <a:r>
              <a:rPr lang="en-US" dirty="0" smtClean="0"/>
              <a:t>This caused many, many riot in California cities</a:t>
            </a:r>
          </a:p>
          <a:p>
            <a:pPr lvl="1"/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www.youtube.com/watch?v=dwINn5DEL1c&amp;feature=player_detailpage</a:t>
            </a:r>
            <a:r>
              <a:rPr lang="en-US" sz="1200" dirty="0" smtClean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39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449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407193"/>
            <a:ext cx="4953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88443"/>
            <a:ext cx="4762500" cy="299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2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>
            <a:normAutofit/>
          </a:bodyPr>
          <a:lstStyle/>
          <a:p>
            <a:r>
              <a:rPr lang="en-US" dirty="0" smtClean="0"/>
              <a:t>For everyone 1 drafted, 2 volunteered</a:t>
            </a:r>
          </a:p>
          <a:p>
            <a:r>
              <a:rPr lang="en-US" dirty="0" smtClean="0"/>
              <a:t>Very patriotic </a:t>
            </a:r>
          </a:p>
          <a:p>
            <a:r>
              <a:rPr lang="en-US" dirty="0" smtClean="0"/>
              <a:t>Used as code talkers</a:t>
            </a:r>
          </a:p>
          <a:p>
            <a:pPr lvl="1"/>
            <a:r>
              <a:rPr lang="en-US" dirty="0" smtClean="0"/>
              <a:t>Used Navajo language </a:t>
            </a:r>
          </a:p>
          <a:p>
            <a:r>
              <a:rPr lang="en-US" dirty="0" smtClean="0"/>
              <a:t>Were part of the “white” units</a:t>
            </a:r>
          </a:p>
          <a:p>
            <a:pPr lvl="1"/>
            <a:r>
              <a:rPr lang="en-US" dirty="0" smtClean="0"/>
              <a:t>Treated as equals during war –not so when they came home</a:t>
            </a:r>
          </a:p>
          <a:p>
            <a:pPr lvl="1"/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www.youtube.com/watch?v=LN2oKqa1o04&amp;feature=player_detailpage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War at Home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(Women and Minorities were needed)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9185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371599"/>
            <a:ext cx="2289456" cy="15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Interment of Japanese, </a:t>
            </a:r>
            <a:r>
              <a:rPr lang="en-US" sz="2400" dirty="0" smtClean="0"/>
              <a:t>Italians and the Germans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Enemies of the State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the USA join the war certain people living in the USA became enemies of the USA</a:t>
            </a:r>
          </a:p>
          <a:p>
            <a:pPr lvl="1"/>
            <a:r>
              <a:rPr lang="en-US" dirty="0" smtClean="0"/>
              <a:t>Japanese, Germans, and, Italians</a:t>
            </a:r>
          </a:p>
          <a:p>
            <a:r>
              <a:rPr lang="en-US" dirty="0" smtClean="0"/>
              <a:t> President Roosevelt signed </a:t>
            </a:r>
            <a:r>
              <a:rPr lang="en-US" dirty="0" smtClean="0">
                <a:solidFill>
                  <a:srgbClr val="FFFF00"/>
                </a:solidFill>
              </a:rPr>
              <a:t>Executive Order 9066 on Feb. 19, 1942</a:t>
            </a:r>
          </a:p>
          <a:p>
            <a:pPr lvl="1"/>
            <a:r>
              <a:rPr lang="en-US" dirty="0" smtClean="0"/>
              <a:t>Japanese and others were ordered to leave their homes and go to </a:t>
            </a:r>
            <a:r>
              <a:rPr lang="en-US" dirty="0" smtClean="0">
                <a:solidFill>
                  <a:srgbClr val="FFFF00"/>
                </a:solidFill>
              </a:rPr>
              <a:t>relocation camps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152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09728"/>
            <a:ext cx="561325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1149"/>
            <a:ext cx="381673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10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www.youtube.com/watch?v=6mr97qyKA2s&amp;feature=player_detailpage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1162</TotalTime>
  <Words>681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US History MT6: American Participation in WW2</vt:lpstr>
      <vt:lpstr>USA prepares for war</vt:lpstr>
      <vt:lpstr>War at Home (Women and Minorities were needed)</vt:lpstr>
      <vt:lpstr>War at Home (Women and Minorities were needed)</vt:lpstr>
      <vt:lpstr>War at Home (Women and Minorities were needed)</vt:lpstr>
      <vt:lpstr>War at Home (Women and Minorities were needed)</vt:lpstr>
      <vt:lpstr>War at Home (Women and Minorities were needed)</vt:lpstr>
      <vt:lpstr>Interment of Japanese, Italians and the Germans</vt:lpstr>
      <vt:lpstr>PowerPoint Presentation</vt:lpstr>
      <vt:lpstr>Was internment against the constitution?</vt:lpstr>
      <vt:lpstr>Jews?</vt:lpstr>
      <vt:lpstr>Questions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History MT6: American Participation in WW2</dc:title>
  <dc:creator>Christina Torres</dc:creator>
  <cp:lastModifiedBy>Christina Torres</cp:lastModifiedBy>
  <cp:revision>36</cp:revision>
  <cp:lastPrinted>2013-02-11T23:10:49Z</cp:lastPrinted>
  <dcterms:created xsi:type="dcterms:W3CDTF">2013-02-08T00:50:04Z</dcterms:created>
  <dcterms:modified xsi:type="dcterms:W3CDTF">2015-02-15T04:59:31Z</dcterms:modified>
</cp:coreProperties>
</file>